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isPzJhLvarpSXluupG+mxkpv898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F8B4D7-E3F5-4D90-BA1C-E1E2F08F12F4}">
  <a:tblStyle styleId="{41F8B4D7-E3F5-4D90-BA1C-E1E2F08F12F4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4"/>
  </p:normalViewPr>
  <p:slideViewPr>
    <p:cSldViewPr snapToGrid="0">
      <p:cViewPr varScale="1">
        <p:scale>
          <a:sx n="145" d="100"/>
          <a:sy n="145" d="100"/>
        </p:scale>
        <p:origin x="68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customschemas.google.com/relationships/presentationmetadata" Target="NUL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8" name="Google Shape;13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RB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LTC 727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LG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LTI 504, 506, 508, 510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SD and CW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 and LG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You are empowered to lead in many ways…..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● Provide a direction for the entire department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● Provide an identity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● Hire coaches who are leaders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● Provide professional development opportunities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● Develop people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LTC 704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RB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Emphasize 502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LTC 511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0" name="Google Shape;19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SD and CW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>
                <a:solidFill>
                  <a:schemeClr val="dk1"/>
                </a:solidFill>
              </a:rPr>
              <a:t>Emphasize 502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MD &amp; RB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Handbook starting on page 13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>
                <a:solidFill>
                  <a:schemeClr val="dk1"/>
                </a:solidFill>
              </a:rPr>
              <a:t>Emphasize 502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>
                <a:solidFill>
                  <a:schemeClr val="dk1"/>
                </a:solidFill>
              </a:rPr>
              <a:t>LTC 625, 630, 631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>
                <a:solidFill>
                  <a:schemeClr val="dk1"/>
                </a:solidFill>
              </a:rPr>
              <a:t>Emphasize 502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>
                <a:solidFill>
                  <a:schemeClr val="dk1"/>
                </a:solidFill>
              </a:rPr>
              <a:t>LTC 625, 630, 631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Everybody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" name="Google Shape;6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CD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LG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2" name="Google Shape;10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LG and SD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MD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LTC 709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altLang="en"/>
              <a:t>LG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3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2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2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3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3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3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B6D7A8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alt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nhada.net/documents/athletic-emergency-action-plan-a-template-guide-for-successful-implementati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hyperlink" Target="https://nfhs.org/media/3609668/workshop-40.pd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s://nhada.net" TargetMode="External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portsyou.com" TargetMode="External"/><Relationship Id="rId5" Type="http://schemas.openxmlformats.org/officeDocument/2006/relationships/hyperlink" Target="https://docs.google.com/document/d/1DIkpjsszSrxZT82hshzGP6B04PDbnu6k/edit?usp=sharing&amp;ouid=103956144612617583251&amp;rtpof=true&amp;sd=true" TargetMode="External"/><Relationship Id="rId4" Type="http://schemas.openxmlformats.org/officeDocument/2006/relationships/hyperlink" Target="https://nhada.finalforms-amp.com/" TargetMode="Externa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niaaa.oldspeake.io/course-descriptions" TargetMode="External"/><Relationship Id="rId3" Type="http://schemas.openxmlformats.org/officeDocument/2006/relationships/hyperlink" Target="http://www.niaaa.org" TargetMode="External"/><Relationship Id="rId7" Type="http://schemas.openxmlformats.org/officeDocument/2006/relationships/hyperlink" Target="https://online.fliphtml5.com/tvjrj/ifax/#p=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niaaa.oldspeake.io/uploads/downloads/AD-Job-Description-and-Evaluation.pdf" TargetMode="External"/><Relationship Id="rId5" Type="http://schemas.openxmlformats.org/officeDocument/2006/relationships/hyperlink" Target="https://online.fliphtml5.com/tvjrj/fiem/#p=1" TargetMode="External"/><Relationship Id="rId4" Type="http://schemas.openxmlformats.org/officeDocument/2006/relationships/hyperlink" Target="https://niaaa.oldspeake.io/uploads/downloads/2024_new_athletic_director_w.pdf" TargetMode="External"/><Relationship Id="rId9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iaa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hyperlink" Target="http://nfhs.or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311700" y="439900"/>
            <a:ext cx="7192686" cy="11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altLang="en" sz="4200" b="1">
                <a:latin typeface="Times New Roman"/>
                <a:ea typeface="Times New Roman"/>
                <a:cs typeface="Times New Roman"/>
                <a:sym typeface="Times New Roman"/>
              </a:rPr>
              <a:t>2024-25 New AD Orientation</a:t>
            </a:r>
            <a:br>
              <a:rPr lang="en" altLang="en" sz="4700" b="1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20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August 1, 2024</a:t>
            </a:r>
            <a:endParaRPr sz="4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5" name="Google Shape;5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94150" y="1545400"/>
            <a:ext cx="5493175" cy="325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0"/>
          <p:cNvSpPr txBox="1">
            <a:spLocks noGrp="1"/>
          </p:cNvSpPr>
          <p:nvPr>
            <p:ph type="ctrTitle"/>
          </p:nvPr>
        </p:nvSpPr>
        <p:spPr>
          <a:xfrm>
            <a:off x="331250" y="921600"/>
            <a:ext cx="47163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1800" b="1">
                <a:latin typeface="Times New Roman"/>
                <a:ea typeface="Times New Roman"/>
                <a:cs typeface="Times New Roman"/>
                <a:sym typeface="Times New Roman"/>
              </a:rPr>
              <a:t>Foundations</a:t>
            </a:r>
            <a:endParaRPr sz="18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NHADA Resources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NIAAA Resources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Relationships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Communication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Time Management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4" name="Google Shape;134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0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Time for Discussion and Questions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1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Break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2"/>
          <p:cNvSpPr txBox="1">
            <a:spLocks noGrp="1"/>
          </p:cNvSpPr>
          <p:nvPr>
            <p:ph type="ctrTitle"/>
          </p:nvPr>
        </p:nvSpPr>
        <p:spPr>
          <a:xfrm>
            <a:off x="311700" y="1199176"/>
            <a:ext cx="85206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Manager vs Leader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Mission, Vision, Values ~ Explain your why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Provide direction ~ Walk the talk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Support/Grow your team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Listen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Build Community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Reflect and learn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7" name="Google Shape;14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2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Leadership - Culture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3"/>
          <p:cNvSpPr txBox="1">
            <a:spLocks noGrp="1"/>
          </p:cNvSpPr>
          <p:nvPr>
            <p:ph type="ctrTitle"/>
          </p:nvPr>
        </p:nvSpPr>
        <p:spPr>
          <a:xfrm>
            <a:off x="311700" y="1199175"/>
            <a:ext cx="35460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Plan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Supervise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Select &amp; Train Coaches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Appropriate Instruction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Warn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Safe Environment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Protective Equipment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4" name="Google Shape;15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3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Leadership - 14 Legal Duties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6" name="Google Shape;156;p13"/>
          <p:cNvSpPr txBox="1">
            <a:spLocks noGrp="1"/>
          </p:cNvSpPr>
          <p:nvPr>
            <p:ph type="ctrTitle"/>
          </p:nvPr>
        </p:nvSpPr>
        <p:spPr>
          <a:xfrm>
            <a:off x="3895500" y="1199175"/>
            <a:ext cx="50262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Readiness for Practice/Competition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Evaluate Injury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Match/Equate Athletes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Emergency Care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Emergency Response Plan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Safe Transportation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Sports-Related Disclosures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7" name="Google Shape;157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4"/>
          <p:cNvSpPr txBox="1">
            <a:spLocks noGrp="1"/>
          </p:cNvSpPr>
          <p:nvPr>
            <p:ph type="ctrTitle"/>
          </p:nvPr>
        </p:nvSpPr>
        <p:spPr>
          <a:xfrm>
            <a:off x="311700" y="1199175"/>
            <a:ext cx="70002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Coaches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Times New Roman"/>
              <a:buChar char="●"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Coaches’ Meetings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Times New Roman"/>
              <a:buChar char="●"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Book Studies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Self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Other Staff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3" name="Google Shape;16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4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Leadership - Professional Development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5" name="Google Shape;16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5"/>
          <p:cNvSpPr txBox="1">
            <a:spLocks noGrp="1"/>
          </p:cNvSpPr>
          <p:nvPr>
            <p:ph type="ctrTitle"/>
          </p:nvPr>
        </p:nvSpPr>
        <p:spPr>
          <a:xfrm>
            <a:off x="311700" y="1199175"/>
            <a:ext cx="70002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Recruit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Hire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Develop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Evaluate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Retain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Dismiss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1" name="Google Shape;171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5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Leadership - Personnel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3" name="Google Shape;17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6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Time for Discussion and Questions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0" name="Google Shape;180;p16"/>
          <p:cNvSpPr txBox="1"/>
          <p:nvPr/>
        </p:nvSpPr>
        <p:spPr>
          <a:xfrm>
            <a:off x="318325" y="863325"/>
            <a:ext cx="4910700" cy="20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Leadership</a:t>
            </a:r>
            <a:endParaRPr sz="18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Culture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 Legal Duties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Professional Development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Coaches’ Meetings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Personnel (hire, evaluate, retain, dismiss)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7"/>
          <p:cNvSpPr txBox="1">
            <a:spLocks noGrp="1"/>
          </p:cNvSpPr>
          <p:nvPr>
            <p:ph type="ctrTitle"/>
          </p:nvPr>
        </p:nvSpPr>
        <p:spPr>
          <a:xfrm>
            <a:off x="311700" y="1199176"/>
            <a:ext cx="85206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Year 1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Needs vsWants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Who gets to have input?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Revenue sources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Operating budget vs other funds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Fundraising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6" name="Google Shape;18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7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Operations - Budget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8"/>
          <p:cNvSpPr txBox="1">
            <a:spLocks noGrp="1"/>
          </p:cNvSpPr>
          <p:nvPr>
            <p:ph type="ctrTitle"/>
          </p:nvPr>
        </p:nvSpPr>
        <p:spPr>
          <a:xfrm>
            <a:off x="311700" y="1199176"/>
            <a:ext cx="85206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Timeline and deadlines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Event schedules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Time off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Calendars and apps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Checklists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93" name="Google Shape;193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8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Operations - Organization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9"/>
          <p:cNvSpPr txBox="1">
            <a:spLocks noGrp="1"/>
          </p:cNvSpPr>
          <p:nvPr>
            <p:ph type="ctrTitle"/>
          </p:nvPr>
        </p:nvSpPr>
        <p:spPr>
          <a:xfrm>
            <a:off x="311700" y="1199176"/>
            <a:ext cx="85206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Times New Roman"/>
              <a:buChar char="●"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Planning- holiday tourney, NHIAA event, e-tickets, personnel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Times New Roman"/>
              <a:buChar char="●"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Executing- make a plan and go for it, maintain flexibility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Times New Roman"/>
              <a:buChar char="●"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Reflecting- what should we have done differently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Times New Roman"/>
              <a:buChar char="●"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Teams, coaches, officials, fans- Admin from other schools available?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73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Font typeface="Times New Roman"/>
              <a:buChar char="●"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Look at other facilities to see how they would do it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0" name="Google Shape;200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9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Operations - Event Management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"/>
          <p:cNvSpPr txBox="1">
            <a:spLocks noGrp="1"/>
          </p:cNvSpPr>
          <p:nvPr>
            <p:ph type="ctrTitle"/>
          </p:nvPr>
        </p:nvSpPr>
        <p:spPr>
          <a:xfrm>
            <a:off x="311700" y="1069149"/>
            <a:ext cx="8520600" cy="38361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b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  <a:t>NHADA Executive Director/NIAAA Liaison	Carol Dozibrin, CMAA</a:t>
            </a:r>
            <a:br>
              <a:rPr lang="en" altLang="en" sz="24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  <a:t>  NHADA President  							Sarah Dumais, CAA</a:t>
            </a:r>
            <a:b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  <a:t>  NHADA President-Elect  						Chris Wood, CAA</a:t>
            </a:r>
            <a:b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  <a:t>  NHADA Treasurer/Membership Chair  		Lisa Gingras, CMAA</a:t>
            </a:r>
            <a:b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  <a:t>  NHADA Outreach Co-Chairs 	 				Mike Desilets, CMAA</a:t>
            </a:r>
            <a:b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  <a:t>				    								Rodney Brown, CMAA</a:t>
            </a:r>
            <a:b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b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2" name="Google Shape;6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2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Presenters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0"/>
          <p:cNvSpPr txBox="1">
            <a:spLocks noGrp="1"/>
          </p:cNvSpPr>
          <p:nvPr>
            <p:ph type="ctrTitle"/>
          </p:nvPr>
        </p:nvSpPr>
        <p:spPr>
          <a:xfrm>
            <a:off x="311700" y="1199176"/>
            <a:ext cx="85206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Emergency Action Plans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1800" u="sng">
                <a:solidFill>
                  <a:schemeClr val="hlink"/>
                </a:solidFill>
                <a:hlinkClick r:id="rId3"/>
              </a:rPr>
              <a:t>Athletic Emergency Action Plan-A Template for Successful Implementation</a:t>
            </a:r>
            <a:endParaRPr sz="1800" u="sng">
              <a:solidFill>
                <a:schemeClr val="hlink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u="sng">
              <a:solidFill>
                <a:schemeClr val="hlink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000" u="sng">
                <a:solidFill>
                  <a:schemeClr val="hlink"/>
                </a:solidFill>
                <a:hlinkClick r:id="rId4"/>
              </a:rPr>
              <a:t>Event Management Best Practices</a:t>
            </a:r>
            <a:endParaRPr sz="2000" u="sng">
              <a:solidFill>
                <a:schemeClr val="hlink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07" name="Google Shape;207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0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Operations - After School Safety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1"/>
          <p:cNvSpPr txBox="1">
            <a:spLocks noGrp="1"/>
          </p:cNvSpPr>
          <p:nvPr>
            <p:ph type="ctrTitle"/>
          </p:nvPr>
        </p:nvSpPr>
        <p:spPr>
          <a:xfrm>
            <a:off x="-35075" y="0"/>
            <a:ext cx="8520600" cy="792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Goals</a:t>
            </a:r>
            <a:endParaRPr sz="6800"/>
          </a:p>
        </p:txBody>
      </p:sp>
      <p:sp>
        <p:nvSpPr>
          <p:cNvPr id="214" name="Google Shape;214;p21"/>
          <p:cNvSpPr txBox="1">
            <a:spLocks noGrp="1"/>
          </p:cNvSpPr>
          <p:nvPr>
            <p:ph type="subTitle" idx="1"/>
          </p:nvPr>
        </p:nvSpPr>
        <p:spPr>
          <a:xfrm>
            <a:off x="283500" y="755700"/>
            <a:ext cx="8577000" cy="36321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Discuss one goal you have before school starts and the action items needed to achieve that goal.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Discuss one goal you have for this year and how you plan to achieve it.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 you need to continue on a successful path?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15" name="Google Shape;21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4086884">
            <a:off x="1776770" y="3537334"/>
            <a:ext cx="941702" cy="148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4086884">
            <a:off x="3726839" y="3340961"/>
            <a:ext cx="941702" cy="148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6396091">
            <a:off x="5567937" y="3298168"/>
            <a:ext cx="933310" cy="1493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2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5889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Thank You</a:t>
            </a:r>
            <a:endParaRPr sz="6800"/>
          </a:p>
        </p:txBody>
      </p:sp>
      <p:sp>
        <p:nvSpPr>
          <p:cNvPr id="224" name="Google Shape;224;p22"/>
          <p:cNvSpPr txBox="1">
            <a:spLocks noGrp="1"/>
          </p:cNvSpPr>
          <p:nvPr>
            <p:ph type="subTitle" idx="1"/>
          </p:nvPr>
        </p:nvSpPr>
        <p:spPr>
          <a:xfrm>
            <a:off x="81114" y="771387"/>
            <a:ext cx="8576967" cy="3631902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Feel free to reach out for more information or clarification.  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will stay to answer any other questions/concerns.</a:t>
            </a:r>
            <a:endParaRPr sz="2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NHADA Executive Director - Carol Dozibrin, CMAA          nhathdirassoc@gmail.com</a:t>
            </a:r>
            <a:b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NHADA President – Sarah Dumais, CAA                          sarah.dumais@interlakes.org</a:t>
            </a:r>
            <a:b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NHADA President-Elect – Chris Wood, CAA                                     cwood@sau45.org</a:t>
            </a:r>
            <a:b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NHADA Treasurer/Membership – Lisa Gingras, CMAA    	    gingrasl@nashua.edu</a:t>
            </a:r>
            <a:b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NHADA Outreach Co-Chairs – 	Mike Desilets, CMAA		 mdesilets@bownet.org</a:t>
            </a:r>
            <a:b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alt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		    			Rodney Brown, CMAA       rodney.brown@sau24.org</a:t>
            </a:r>
            <a:endParaRPr sz="18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25" name="Google Shape;22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66372" y="3978152"/>
            <a:ext cx="1286970" cy="9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57035" y="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3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6435300" cy="5568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New Athletic Administrators 2024-25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3"/>
          <p:cNvSpPr txBox="1"/>
          <p:nvPr/>
        </p:nvSpPr>
        <p:spPr>
          <a:xfrm>
            <a:off x="4571875" y="1034950"/>
            <a:ext cx="417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" name="Google Shape;71;p3"/>
          <p:cNvCxnSpPr/>
          <p:nvPr/>
        </p:nvCxnSpPr>
        <p:spPr>
          <a:xfrm>
            <a:off x="4351425" y="1044550"/>
            <a:ext cx="0" cy="3894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graphicFrame>
        <p:nvGraphicFramePr>
          <p:cNvPr id="72" name="Google Shape;72;p3"/>
          <p:cNvGraphicFramePr/>
          <p:nvPr/>
        </p:nvGraphicFramePr>
        <p:xfrm>
          <a:off x="85050" y="1065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{41F8B4D7-E3F5-4D90-BA1C-E1E2F08F12F4}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1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444444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Campbell</a:t>
                      </a:r>
                      <a:endParaRPr sz="1400" u="none" strike="noStrike" cap="none">
                        <a:solidFill>
                          <a:srgbClr val="444444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Tony Ramos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Concord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Steve Largy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ConVal      	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Larry Pimental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Dover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Joshua Knight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Exeter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Cathy Clermont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Goffstown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Ryan Cowette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Holy Family Academy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Rodney Sanders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Kearsarge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Taylor Lipinski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Kingswood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Vaughn Beckwith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Lebanon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Ben Davis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Mount Royal Academy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Spaulding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/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73" name="Google Shape;73;p3"/>
          <p:cNvGraphicFramePr/>
          <p:nvPr/>
        </p:nvGraphicFramePr>
        <p:xfrm>
          <a:off x="4511688" y="1044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{41F8B4D7-E3F5-4D90-BA1C-E1E2F08F12F4}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1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Pelham 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Justin Hufft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Pittsburg-Canaan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Josiah Riley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Profile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Dylan Robie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Prospect Mountain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James Christie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Wilton-Lyndeborough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Amber Brewster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Winnisquam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Ian Snowdeal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Hanover Asst.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Denver Greene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Kearsarge Asst.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Molly McDougal 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Kingswood Asst.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Kyle Diamond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solidFill>
                            <a:srgbClr val="222222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Nashua North Coordinator</a:t>
                      </a:r>
                      <a:endParaRPr sz="1400" u="none" strike="noStrike" cap="none">
                        <a:solidFill>
                          <a:srgbClr val="222222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Mike Soucy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0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Souhegan Asst.</a:t>
                      </a:r>
                      <a:endParaRPr sz="1400" u="none" strike="noStrike" cap="non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altLang="en" sz="1400" u="none" strike="noStrike" cap="non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Ben Arnold</a:t>
                      </a:r>
                      <a:endParaRPr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L="9525" marR="9525" marT="9525" marB="91425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"/>
          <p:cNvSpPr txBox="1">
            <a:spLocks noGrp="1"/>
          </p:cNvSpPr>
          <p:nvPr>
            <p:ph type="ctrTitle"/>
          </p:nvPr>
        </p:nvSpPr>
        <p:spPr>
          <a:xfrm>
            <a:off x="331250" y="921600"/>
            <a:ext cx="47163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1800" b="1">
                <a:latin typeface="Times New Roman"/>
                <a:ea typeface="Times New Roman"/>
                <a:cs typeface="Times New Roman"/>
                <a:sym typeface="Times New Roman"/>
              </a:rPr>
              <a:t>Foundations</a:t>
            </a:r>
            <a:endParaRPr sz="18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NHADA Resources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NIAAA Resources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Relationships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Communication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Time Management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1800" b="1">
                <a:latin typeface="Times New Roman"/>
                <a:ea typeface="Times New Roman"/>
                <a:cs typeface="Times New Roman"/>
                <a:sym typeface="Times New Roman"/>
              </a:rPr>
              <a:t>Operations</a:t>
            </a:r>
            <a:endParaRPr sz="18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Budget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Organization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Event Management (including crowds)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Times New Roman"/>
              <a:buChar char="●"/>
            </a:pPr>
            <a:r>
              <a:rPr lang="en" altLang="en" sz="1800">
                <a:latin typeface="Times New Roman"/>
                <a:ea typeface="Times New Roman"/>
                <a:cs typeface="Times New Roman"/>
                <a:sym typeface="Times New Roman"/>
              </a:rPr>
              <a:t>After School Safety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9" name="Google Shape;7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4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Agenda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1" name="Google Shape;81;p4"/>
          <p:cNvSpPr txBox="1"/>
          <p:nvPr/>
        </p:nvSpPr>
        <p:spPr>
          <a:xfrm>
            <a:off x="4194175" y="921600"/>
            <a:ext cx="4910700" cy="205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1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18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Leadership</a:t>
            </a:r>
            <a:endParaRPr sz="18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Culture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14 Legal Duties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Professional Development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Coaches’ Meetings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●"/>
            </a:pPr>
            <a:r>
              <a:rPr lang="en" altLang="en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Personnel (hire, evaluate, retain, dismiss)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"/>
          <p:cNvSpPr txBox="1">
            <a:spLocks noGrp="1"/>
          </p:cNvSpPr>
          <p:nvPr>
            <p:ph type="ctrTitle"/>
          </p:nvPr>
        </p:nvSpPr>
        <p:spPr>
          <a:xfrm>
            <a:off x="429425" y="896775"/>
            <a:ext cx="3286800" cy="37479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NHADA Website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  <a:t>Mentor Program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FinalForms for Associations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200">
                <a:latin typeface="Times New Roman"/>
                <a:ea typeface="Times New Roman"/>
                <a:cs typeface="Times New Roman"/>
                <a:sym typeface="Times New Roman"/>
              </a:rPr>
              <a:t>Membership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2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New AD Handbook 2024-25</a:t>
            </a: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5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5763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Foundations - NHADA Resources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8" name="Google Shape;88;p5"/>
          <p:cNvSpPr txBox="1"/>
          <p:nvPr/>
        </p:nvSpPr>
        <p:spPr>
          <a:xfrm>
            <a:off x="3897900" y="888875"/>
            <a:ext cx="4622700" cy="41097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altLang="en" sz="2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NHADA Apps:      </a:t>
            </a:r>
            <a:endParaRPr sz="25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altLang="en" sz="2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HS:  App Store NHADA</a:t>
            </a:r>
            <a:endParaRPr sz="25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altLang="en" sz="2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PW: nhADa!</a:t>
            </a:r>
            <a:endParaRPr sz="25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altLang="en" sz="25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Middle School:</a:t>
            </a:r>
            <a:endParaRPr sz="25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lang="en" altLang="en" sz="2500" b="0" i="0" u="sng" strike="noStrike" cap="none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SportsYou</a:t>
            </a:r>
            <a:endParaRPr sz="25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5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9" name="Google Shape;89;p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366300" y="3844300"/>
            <a:ext cx="1227800" cy="115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738685" y="172425"/>
            <a:ext cx="1286975" cy="981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1" name="Google Shape;91;p5"/>
          <p:cNvCxnSpPr/>
          <p:nvPr/>
        </p:nvCxnSpPr>
        <p:spPr>
          <a:xfrm>
            <a:off x="3478325" y="995025"/>
            <a:ext cx="0" cy="355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2" name="Google Shape;92;p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425475" y="2417675"/>
            <a:ext cx="1168625" cy="115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"/>
          <p:cNvSpPr txBox="1">
            <a:spLocks noGrp="1"/>
          </p:cNvSpPr>
          <p:nvPr>
            <p:ph type="ctrTitle"/>
          </p:nvPr>
        </p:nvSpPr>
        <p:spPr>
          <a:xfrm>
            <a:off x="311700" y="718650"/>
            <a:ext cx="8520600" cy="4005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6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NIAAA Website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6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New Athletic Director Packet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6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/>
              </a:rPr>
              <a:t>Profile of an Athletic Administrator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6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6"/>
              </a:rPr>
              <a:t>Athletic Administrator Job Description &amp; Evaluation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6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7"/>
              </a:rPr>
              <a:t>Professional Development Academy Handbook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6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8"/>
              </a:rPr>
              <a:t>Leadership Training Institute Course Descriptions</a:t>
            </a:r>
            <a:endParaRPr sz="2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8" name="Google Shape;98;p6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6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Foundations - NIAAA Resources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7"/>
          <p:cNvSpPr txBox="1">
            <a:spLocks noGrp="1"/>
          </p:cNvSpPr>
          <p:nvPr>
            <p:ph type="ctrTitle"/>
          </p:nvPr>
        </p:nvSpPr>
        <p:spPr>
          <a:xfrm>
            <a:off x="311700" y="881726"/>
            <a:ext cx="85206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NHADA, </a:t>
            </a:r>
            <a:r>
              <a:rPr lang="en" altLang="en" sz="23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NHIAA</a:t>
            </a: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, NIAAA, </a:t>
            </a:r>
            <a:r>
              <a:rPr lang="en" altLang="en" sz="2300" u="sng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NFHS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Students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Parents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School Staff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Athletic Department Staff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Coaches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Bus Company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Business Office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300">
                <a:latin typeface="Times New Roman"/>
                <a:ea typeface="Times New Roman"/>
                <a:cs typeface="Times New Roman"/>
                <a:sym typeface="Times New Roman"/>
              </a:rPr>
              <a:t>Community</a:t>
            </a:r>
            <a:endParaRPr sz="2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5" name="Google Shape;105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7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Foundations - Relationships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7" name="Google Shape;107;p7"/>
          <p:cNvPicPr preferRelativeResize="0"/>
          <p:nvPr/>
        </p:nvPicPr>
        <p:blipFill rotWithShape="1">
          <a:blip r:embed="rId6">
            <a:alphaModFix/>
          </a:blip>
          <a:srcRect b="16957"/>
          <a:stretch/>
        </p:blipFill>
        <p:spPr>
          <a:xfrm>
            <a:off x="4398075" y="1699200"/>
            <a:ext cx="4434224" cy="207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8"/>
          <p:cNvSpPr txBox="1">
            <a:spLocks noGrp="1"/>
          </p:cNvSpPr>
          <p:nvPr>
            <p:ph type="ctrTitle"/>
          </p:nvPr>
        </p:nvSpPr>
        <p:spPr>
          <a:xfrm>
            <a:off x="311700" y="1199176"/>
            <a:ext cx="85206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Mass Emails- IC, Alma, school information system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Communication Apps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Media- utilize newspapers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Social Media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3" name="Google Shape;11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8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Foundations - Communication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5" name="Google Shape;115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62488" y="2391575"/>
            <a:ext cx="1373949" cy="137394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8"/>
          <p:cNvSpPr txBox="1"/>
          <p:nvPr/>
        </p:nvSpPr>
        <p:spPr>
          <a:xfrm>
            <a:off x="5298500" y="1672225"/>
            <a:ext cx="3734400" cy="4110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82687" y="2591475"/>
            <a:ext cx="3431736" cy="92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40350" y="3650037"/>
            <a:ext cx="1373949" cy="1373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671650" y="3650038"/>
            <a:ext cx="1373950" cy="137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76075" y="3650025"/>
            <a:ext cx="1286974" cy="1286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3771925" y="1672225"/>
            <a:ext cx="3838801" cy="63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9"/>
          <p:cNvSpPr txBox="1">
            <a:spLocks noGrp="1"/>
          </p:cNvSpPr>
          <p:nvPr>
            <p:ph type="ctrTitle"/>
          </p:nvPr>
        </p:nvSpPr>
        <p:spPr>
          <a:xfrm>
            <a:off x="311700" y="1199176"/>
            <a:ext cx="8520600" cy="37062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168 hours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Daily tasks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Leadership tasks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Self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2500">
                <a:latin typeface="Times New Roman"/>
                <a:ea typeface="Times New Roman"/>
                <a:cs typeface="Times New Roman"/>
                <a:sym typeface="Times New Roman"/>
              </a:rPr>
              <a:t>Family</a:t>
            </a:r>
            <a:endParaRPr sz="2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7" name="Google Shape;127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2035" y="3846350"/>
            <a:ext cx="1286975" cy="9813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9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8520600" cy="9216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numCol="1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altLang="en" sz="3000" b="1">
                <a:latin typeface="Times New Roman"/>
                <a:ea typeface="Times New Roman"/>
                <a:cs typeface="Times New Roman"/>
                <a:sym typeface="Times New Roman"/>
              </a:rPr>
              <a:t>Foundations - Time Management</a:t>
            </a:r>
            <a:endParaRPr sz="53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868</Words>
  <Application>Microsoft Macintosh PowerPoint</Application>
  <PresentationFormat>On-screen Show (16:9)</PresentationFormat>
  <Paragraphs>247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Georgia</vt:lpstr>
      <vt:lpstr>Times New Roman</vt:lpstr>
      <vt:lpstr>Simple Light</vt:lpstr>
      <vt:lpstr>2024-25 New AD Orientation August 1, 2024</vt:lpstr>
      <vt:lpstr>      NHADA Executive Director/NIAAA Liaison Carol Dozibrin, CMAA   NHADA President         Sarah Dumais, CAA   NHADA President-Elect        Chris Wood, CAA   NHADA Treasurer/Membership Chair    Lisa Gingras, CMAA   NHADA Outreach Co-Chairs       Mike Desilets, CMAA                 Rodney Brown, CMAA    </vt:lpstr>
      <vt:lpstr>New Athletic Administrators 2024-25</vt:lpstr>
      <vt:lpstr>Foundations NHADA Resources NIAAA Resources Relationships Communication Time Management Operations Budget Organization Event Management (including crowds) After School Safety </vt:lpstr>
      <vt:lpstr>NHADA Website  Mentor Program  FinalForms for Associations  Membership  New AD Handbook 2024-25 </vt:lpstr>
      <vt:lpstr>NIAAA Website New Athletic Director Packet Profile of an Athletic Administrator Athletic Administrator Job Description &amp; Evaluation Professional Development Academy Handbook Leadership Training Institute Course Descriptions</vt:lpstr>
      <vt:lpstr>NHADA, NHIAA, NIAAA, NFHS Students Parents School Staff Athletic Department Staff Coaches Bus Company Business Office Community </vt:lpstr>
      <vt:lpstr>Mass Emails- IC, Alma, school information system Communication Apps Media- utilize newspapers Social Media</vt:lpstr>
      <vt:lpstr>168 hours Daily tasks Leadership tasks Self Family</vt:lpstr>
      <vt:lpstr>Foundations NHADA Resources NIAAA Resources Relationships Communication Time Management  </vt:lpstr>
      <vt:lpstr>Break</vt:lpstr>
      <vt:lpstr>Manager vs Leader Mission, Vision, Values ~ Explain your why Provide direction ~ Walk the talk Support/Grow your team Listen Build Community Reflect and learn</vt:lpstr>
      <vt:lpstr>Plan Supervise Select &amp; Train Coaches Appropriate Instruction Warn Safe Environment Protective Equipment</vt:lpstr>
      <vt:lpstr>Coaches Coaches’ Meetings Book Studies Self Other Staff</vt:lpstr>
      <vt:lpstr>Recruit Hire Develop Evaluate Retain Dismiss </vt:lpstr>
      <vt:lpstr>Time for Discussion and Questions</vt:lpstr>
      <vt:lpstr>Year 1 Needs vsWants Who gets to have input? Revenue sources Operating budget vs other funds Fundraising</vt:lpstr>
      <vt:lpstr>Timeline and deadlines Event schedules Time off Calendars and apps Checklists </vt:lpstr>
      <vt:lpstr>Planning- holiday tourney, NHIAA event, e-tickets, personnel Executing- make a plan and go for it, maintain flexibility Reflecting- what should we have done differently Teams, coaches, officials, fans- Admin from other schools available? Look at other facilities to see how they would do it</vt:lpstr>
      <vt:lpstr>Emergency Action Plans  Athletic Emergency Action Plan-A Template for Successful Implementation  Event Management Best Practices </vt:lpstr>
      <vt:lpstr>Goals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2024-25 New AD Orientation August 1, 2024</dc:title>
  <cp:lastModifiedBy>Carol Dozibrin</cp:lastModifiedBy>
  <cp:revision>1</cp:revision>
  <dcterms:modified xsi:type="dcterms:W3CDTF">2024-08-01T19:01:05Z</dcterms:modified>
</cp:coreProperties>
</file>