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8"/>
  </p:notesMasterIdLst>
  <p:sldIdLst>
    <p:sldId id="256" r:id="rId2"/>
    <p:sldId id="272" r:id="rId3"/>
    <p:sldId id="257" r:id="rId4"/>
    <p:sldId id="258" r:id="rId5"/>
    <p:sldId id="259" r:id="rId6"/>
    <p:sldId id="273" r:id="rId7"/>
    <p:sldId id="260" r:id="rId8"/>
    <p:sldId id="261" r:id="rId9"/>
    <p:sldId id="269" r:id="rId10"/>
    <p:sldId id="262" r:id="rId11"/>
    <p:sldId id="275" r:id="rId12"/>
    <p:sldId id="264" r:id="rId13"/>
    <p:sldId id="263" r:id="rId14"/>
    <p:sldId id="270" r:id="rId15"/>
    <p:sldId id="276" r:id="rId16"/>
    <p:sldId id="271" r:id="rId17"/>
  </p:sldIdLst>
  <p:sldSz cx="9144000" cy="5143500" type="screen16x9"/>
  <p:notesSz cx="6858000" cy="9144000"/>
  <p:embeddedFontLst>
    <p:embeddedFont>
      <p:font typeface="Open Sans" panose="020B0606030504020204" pitchFamily="34" charset="0"/>
      <p:regular r:id="rId19"/>
      <p:bold r:id="rId20"/>
      <p:italic r:id="rId21"/>
      <p:boldItalic r:id="rId22"/>
    </p:embeddedFont>
    <p:embeddedFont>
      <p:font typeface="PT Sans Narrow" panose="020B0506020203020204" pitchFamily="34" charset="77"/>
      <p:regular r:id="rId23"/>
      <p:bold r:id="rId24"/>
    </p:embeddedFont>
    <p:embeddedFont>
      <p:font typeface="Segoe UI" panose="020B0502040204020203" pitchFamily="34" charset="0"/>
      <p:regular r:id="rId25"/>
      <p:bold r:id="rId26"/>
      <p:italic r:id="rId27"/>
      <p:boldItalic r:id="rId2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54"/>
  </p:normalViewPr>
  <p:slideViewPr>
    <p:cSldViewPr snapToGrid="0">
      <p:cViewPr varScale="1">
        <p:scale>
          <a:sx n="145" d="100"/>
          <a:sy n="145" d="100"/>
        </p:scale>
        <p:origin x="680" y="176"/>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font" Target="fonts/font8.fntdata"/><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7.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font" Target="fonts/font10.fntdata"/><Relationship Id="rId10" Type="http://schemas.openxmlformats.org/officeDocument/2006/relationships/slide" Target="slides/slide9.xml"/><Relationship Id="rId19" Type="http://schemas.openxmlformats.org/officeDocument/2006/relationships/font" Target="fonts/font1.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font" Target="fonts/font9.fntdata"/><Relationship Id="rId30" Type="http://schemas.openxmlformats.org/officeDocument/2006/relationships/viewProps" Target="viewProps.xml"/></Relationships>
</file>

<file path=ppt/diagrams/_rels/data2.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_rels/drawing2.xml.rels><?xml version="1.0" encoding="UTF-8" standalone="yes"?>
<Relationships xmlns="http://schemas.openxmlformats.org/package/2006/relationships"><Relationship Id="rId8" Type="http://schemas.openxmlformats.org/officeDocument/2006/relationships/image" Target="../media/image8.sv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svg"/><Relationship Id="rId1" Type="http://schemas.openxmlformats.org/officeDocument/2006/relationships/image" Target="../media/image1.png"/><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E5C2282-1A2D-44EA-B211-63C824CD386C}" type="doc">
      <dgm:prSet loTypeId="urn:microsoft.com/office/officeart/2016/7/layout/HorizontalActionList" loCatId="List" qsTypeId="urn:microsoft.com/office/officeart/2005/8/quickstyle/simple1" qsCatId="simple" csTypeId="urn:microsoft.com/office/officeart/2005/8/colors/accent1_2" csCatId="accent1"/>
      <dgm:spPr/>
      <dgm:t>
        <a:bodyPr/>
        <a:lstStyle/>
        <a:p>
          <a:endParaRPr lang="en-US"/>
        </a:p>
      </dgm:t>
    </dgm:pt>
    <dgm:pt modelId="{D53CC2E0-1E7E-430D-9E7E-C04393688E5F}">
      <dgm:prSet/>
      <dgm:spPr/>
      <dgm:t>
        <a:bodyPr/>
        <a:lstStyle/>
        <a:p>
          <a:r>
            <a:rPr lang="en-US"/>
            <a:t>Provide</a:t>
          </a:r>
        </a:p>
      </dgm:t>
    </dgm:pt>
    <dgm:pt modelId="{CD3E7177-C728-4788-B29D-765274A45A4C}" type="parTrans" cxnId="{07E0B5CA-CDFC-45A0-8209-FD135E4ED0A9}">
      <dgm:prSet/>
      <dgm:spPr/>
      <dgm:t>
        <a:bodyPr/>
        <a:lstStyle/>
        <a:p>
          <a:endParaRPr lang="en-US"/>
        </a:p>
      </dgm:t>
    </dgm:pt>
    <dgm:pt modelId="{84C60CE9-C26D-4E9C-8E9D-9CA857BED924}" type="sibTrans" cxnId="{07E0B5CA-CDFC-45A0-8209-FD135E4ED0A9}">
      <dgm:prSet/>
      <dgm:spPr/>
      <dgm:t>
        <a:bodyPr/>
        <a:lstStyle/>
        <a:p>
          <a:endParaRPr lang="en-US"/>
        </a:p>
      </dgm:t>
    </dgm:pt>
    <dgm:pt modelId="{6167868F-A9F9-4068-A8E8-E857F7764729}">
      <dgm:prSet/>
      <dgm:spPr/>
      <dgm:t>
        <a:bodyPr/>
        <a:lstStyle/>
        <a:p>
          <a:r>
            <a:rPr lang="en-US" dirty="0">
              <a:solidFill>
                <a:schemeClr val="bg2">
                  <a:lumMod val="50000"/>
                </a:schemeClr>
              </a:solidFill>
            </a:rPr>
            <a:t>Provide equal representation for all interscholastic teams. </a:t>
          </a:r>
        </a:p>
      </dgm:t>
    </dgm:pt>
    <dgm:pt modelId="{E414A8FD-8A8A-4E9E-B6E2-AD13CC297C14}" type="parTrans" cxnId="{B36A48F9-8880-4436-A2DE-ED52D76DFCF0}">
      <dgm:prSet/>
      <dgm:spPr/>
      <dgm:t>
        <a:bodyPr/>
        <a:lstStyle/>
        <a:p>
          <a:endParaRPr lang="en-US"/>
        </a:p>
      </dgm:t>
    </dgm:pt>
    <dgm:pt modelId="{5667B426-1AD4-46B5-8A9A-81A87FDD7167}" type="sibTrans" cxnId="{B36A48F9-8880-4436-A2DE-ED52D76DFCF0}">
      <dgm:prSet/>
      <dgm:spPr/>
      <dgm:t>
        <a:bodyPr/>
        <a:lstStyle/>
        <a:p>
          <a:endParaRPr lang="en-US"/>
        </a:p>
      </dgm:t>
    </dgm:pt>
    <dgm:pt modelId="{29E040B8-504F-4954-BCE3-B0D9A9FC0C36}">
      <dgm:prSet/>
      <dgm:spPr/>
      <dgm:t>
        <a:bodyPr/>
        <a:lstStyle/>
        <a:p>
          <a:r>
            <a:rPr lang="en-US"/>
            <a:t>Promote</a:t>
          </a:r>
        </a:p>
      </dgm:t>
    </dgm:pt>
    <dgm:pt modelId="{9BA13833-CB17-4596-87D8-51240AA1B5FD}" type="parTrans" cxnId="{0C5A8EFC-EDB0-409D-86BC-C75C6B0053D8}">
      <dgm:prSet/>
      <dgm:spPr/>
      <dgm:t>
        <a:bodyPr/>
        <a:lstStyle/>
        <a:p>
          <a:endParaRPr lang="en-US"/>
        </a:p>
      </dgm:t>
    </dgm:pt>
    <dgm:pt modelId="{11D48733-75DD-4A01-87ED-15F2E7C387E3}" type="sibTrans" cxnId="{0C5A8EFC-EDB0-409D-86BC-C75C6B0053D8}">
      <dgm:prSet/>
      <dgm:spPr/>
      <dgm:t>
        <a:bodyPr/>
        <a:lstStyle/>
        <a:p>
          <a:endParaRPr lang="en-US"/>
        </a:p>
      </dgm:t>
    </dgm:pt>
    <dgm:pt modelId="{68738789-CE05-44BF-9D8E-C930AFB55AE9}">
      <dgm:prSet/>
      <dgm:spPr/>
      <dgm:t>
        <a:bodyPr/>
        <a:lstStyle/>
        <a:p>
          <a:r>
            <a:rPr lang="en-US" dirty="0">
              <a:solidFill>
                <a:schemeClr val="bg2">
                  <a:lumMod val="50000"/>
                </a:schemeClr>
              </a:solidFill>
            </a:rPr>
            <a:t>Promote a positive image of Timberlane Athletics </a:t>
          </a:r>
        </a:p>
      </dgm:t>
    </dgm:pt>
    <dgm:pt modelId="{834EA76B-BC57-4F6C-A5A8-B37AFBF2D0DC}" type="parTrans" cxnId="{B9AC40F7-A603-404A-A58A-581CE61FA774}">
      <dgm:prSet/>
      <dgm:spPr/>
      <dgm:t>
        <a:bodyPr/>
        <a:lstStyle/>
        <a:p>
          <a:endParaRPr lang="en-US"/>
        </a:p>
      </dgm:t>
    </dgm:pt>
    <dgm:pt modelId="{05E8A4F0-310E-451F-A150-A96AB83543D9}" type="sibTrans" cxnId="{B9AC40F7-A603-404A-A58A-581CE61FA774}">
      <dgm:prSet/>
      <dgm:spPr/>
      <dgm:t>
        <a:bodyPr/>
        <a:lstStyle/>
        <a:p>
          <a:endParaRPr lang="en-US"/>
        </a:p>
      </dgm:t>
    </dgm:pt>
    <dgm:pt modelId="{909A8F9D-2B29-4C9C-90B5-51B0C9F97933}">
      <dgm:prSet/>
      <dgm:spPr/>
      <dgm:t>
        <a:bodyPr/>
        <a:lstStyle/>
        <a:p>
          <a:r>
            <a:rPr lang="en-US"/>
            <a:t>Recommend and suggest</a:t>
          </a:r>
        </a:p>
      </dgm:t>
    </dgm:pt>
    <dgm:pt modelId="{61D42A84-2F46-4507-B3BE-980BC5D4B13F}" type="parTrans" cxnId="{DE1CF315-793B-42DC-903E-50B5E4578F4F}">
      <dgm:prSet/>
      <dgm:spPr/>
      <dgm:t>
        <a:bodyPr/>
        <a:lstStyle/>
        <a:p>
          <a:endParaRPr lang="en-US"/>
        </a:p>
      </dgm:t>
    </dgm:pt>
    <dgm:pt modelId="{43AD106B-F835-4D42-B98F-B2021066FABE}" type="sibTrans" cxnId="{DE1CF315-793B-42DC-903E-50B5E4578F4F}">
      <dgm:prSet/>
      <dgm:spPr/>
      <dgm:t>
        <a:bodyPr/>
        <a:lstStyle/>
        <a:p>
          <a:endParaRPr lang="en-US"/>
        </a:p>
      </dgm:t>
    </dgm:pt>
    <dgm:pt modelId="{29EC0DA9-8053-44B5-B589-B3FFECEBFE53}">
      <dgm:prSet/>
      <dgm:spPr/>
      <dgm:t>
        <a:bodyPr/>
        <a:lstStyle/>
        <a:p>
          <a:r>
            <a:rPr lang="en-US" dirty="0">
              <a:solidFill>
                <a:schemeClr val="bg2">
                  <a:lumMod val="50000"/>
                </a:schemeClr>
              </a:solidFill>
            </a:rPr>
            <a:t>Recommend and suggest policy to the Administration </a:t>
          </a:r>
        </a:p>
      </dgm:t>
    </dgm:pt>
    <dgm:pt modelId="{F24BAB68-FA3B-4629-B49F-D6F53D68B43D}" type="parTrans" cxnId="{2BBD02C6-51D5-4E95-9D8E-98AB8C974357}">
      <dgm:prSet/>
      <dgm:spPr/>
      <dgm:t>
        <a:bodyPr/>
        <a:lstStyle/>
        <a:p>
          <a:endParaRPr lang="en-US"/>
        </a:p>
      </dgm:t>
    </dgm:pt>
    <dgm:pt modelId="{825B9BEC-3354-4B95-A048-1690DC213852}" type="sibTrans" cxnId="{2BBD02C6-51D5-4E95-9D8E-98AB8C974357}">
      <dgm:prSet/>
      <dgm:spPr/>
      <dgm:t>
        <a:bodyPr/>
        <a:lstStyle/>
        <a:p>
          <a:endParaRPr lang="en-US"/>
        </a:p>
      </dgm:t>
    </dgm:pt>
    <dgm:pt modelId="{73205D79-5F67-4D16-8EC6-14CB0F67F8AF}">
      <dgm:prSet/>
      <dgm:spPr/>
      <dgm:t>
        <a:bodyPr/>
        <a:lstStyle/>
        <a:p>
          <a:r>
            <a:rPr lang="en-US"/>
            <a:t>Help</a:t>
          </a:r>
        </a:p>
      </dgm:t>
    </dgm:pt>
    <dgm:pt modelId="{03E287FF-9B60-443C-8901-F236AC9B6E06}" type="parTrans" cxnId="{036A54C6-18E9-4864-8230-DD771D1AFFA9}">
      <dgm:prSet/>
      <dgm:spPr/>
      <dgm:t>
        <a:bodyPr/>
        <a:lstStyle/>
        <a:p>
          <a:endParaRPr lang="en-US"/>
        </a:p>
      </dgm:t>
    </dgm:pt>
    <dgm:pt modelId="{2B7A86A2-B1C0-47D6-8938-DF46636ECABB}" type="sibTrans" cxnId="{036A54C6-18E9-4864-8230-DD771D1AFFA9}">
      <dgm:prSet/>
      <dgm:spPr/>
      <dgm:t>
        <a:bodyPr/>
        <a:lstStyle/>
        <a:p>
          <a:endParaRPr lang="en-US"/>
        </a:p>
      </dgm:t>
    </dgm:pt>
    <dgm:pt modelId="{04A8E443-410F-4E4F-868A-2018C54CB61D}">
      <dgm:prSet/>
      <dgm:spPr/>
      <dgm:t>
        <a:bodyPr/>
        <a:lstStyle/>
        <a:p>
          <a:r>
            <a:rPr lang="en-US" dirty="0">
              <a:solidFill>
                <a:schemeClr val="bg2">
                  <a:lumMod val="50000"/>
                </a:schemeClr>
              </a:solidFill>
            </a:rPr>
            <a:t>Help provide fiscal aid to various athletic programs </a:t>
          </a:r>
        </a:p>
      </dgm:t>
    </dgm:pt>
    <dgm:pt modelId="{9CD14D54-1808-4F63-9CB8-6052DD97248F}" type="parTrans" cxnId="{4FB64B95-49E4-4692-A02C-7FC8F230FCB6}">
      <dgm:prSet/>
      <dgm:spPr/>
      <dgm:t>
        <a:bodyPr/>
        <a:lstStyle/>
        <a:p>
          <a:endParaRPr lang="en-US"/>
        </a:p>
      </dgm:t>
    </dgm:pt>
    <dgm:pt modelId="{16D26C25-C9C8-4736-A4D5-B960B1DCEAC7}" type="sibTrans" cxnId="{4FB64B95-49E4-4692-A02C-7FC8F230FCB6}">
      <dgm:prSet/>
      <dgm:spPr/>
      <dgm:t>
        <a:bodyPr/>
        <a:lstStyle/>
        <a:p>
          <a:endParaRPr lang="en-US"/>
        </a:p>
      </dgm:t>
    </dgm:pt>
    <dgm:pt modelId="{FAF2EC5E-8634-4AD9-913B-1F4CF3003390}">
      <dgm:prSet/>
      <dgm:spPr/>
      <dgm:t>
        <a:bodyPr/>
        <a:lstStyle/>
        <a:p>
          <a:r>
            <a:rPr lang="en-US"/>
            <a:t>Help</a:t>
          </a:r>
        </a:p>
      </dgm:t>
    </dgm:pt>
    <dgm:pt modelId="{87396E51-9CE4-4A37-A710-65BD13EE9EE2}" type="parTrans" cxnId="{478A0362-6188-4A89-8E61-2CCD5F0166DB}">
      <dgm:prSet/>
      <dgm:spPr/>
      <dgm:t>
        <a:bodyPr/>
        <a:lstStyle/>
        <a:p>
          <a:endParaRPr lang="en-US"/>
        </a:p>
      </dgm:t>
    </dgm:pt>
    <dgm:pt modelId="{E74C908A-D17C-4368-9B37-AFC9280E5724}" type="sibTrans" cxnId="{478A0362-6188-4A89-8E61-2CCD5F0166DB}">
      <dgm:prSet/>
      <dgm:spPr/>
      <dgm:t>
        <a:bodyPr/>
        <a:lstStyle/>
        <a:p>
          <a:endParaRPr lang="en-US"/>
        </a:p>
      </dgm:t>
    </dgm:pt>
    <dgm:pt modelId="{FAB080C7-65DD-485B-A704-EA2341FA2E3E}">
      <dgm:prSet/>
      <dgm:spPr/>
      <dgm:t>
        <a:bodyPr/>
        <a:lstStyle/>
        <a:p>
          <a:r>
            <a:rPr lang="en-US" dirty="0">
              <a:solidFill>
                <a:schemeClr val="bg2">
                  <a:lumMod val="50000"/>
                </a:schemeClr>
              </a:solidFill>
            </a:rPr>
            <a:t>Help organize, maintain, and create any projects or events that would be beneficial to Timberlane Students. </a:t>
          </a:r>
        </a:p>
      </dgm:t>
    </dgm:pt>
    <dgm:pt modelId="{5862130A-6D15-4632-AEE9-B64583FDF690}" type="parTrans" cxnId="{D2347E64-C97F-4BE0-ADBD-CF85DD30C894}">
      <dgm:prSet/>
      <dgm:spPr/>
      <dgm:t>
        <a:bodyPr/>
        <a:lstStyle/>
        <a:p>
          <a:endParaRPr lang="en-US"/>
        </a:p>
      </dgm:t>
    </dgm:pt>
    <dgm:pt modelId="{D729BE81-82E0-4CC8-A9D4-FC52B9A104DA}" type="sibTrans" cxnId="{D2347E64-C97F-4BE0-ADBD-CF85DD30C894}">
      <dgm:prSet/>
      <dgm:spPr/>
      <dgm:t>
        <a:bodyPr/>
        <a:lstStyle/>
        <a:p>
          <a:endParaRPr lang="en-US"/>
        </a:p>
      </dgm:t>
    </dgm:pt>
    <dgm:pt modelId="{E3658843-1D12-4AC7-A7CA-60F36BA95E67}" type="pres">
      <dgm:prSet presAssocID="{2E5C2282-1A2D-44EA-B211-63C824CD386C}" presName="Name0" presStyleCnt="0">
        <dgm:presLayoutVars>
          <dgm:dir/>
          <dgm:animLvl val="lvl"/>
          <dgm:resizeHandles val="exact"/>
        </dgm:presLayoutVars>
      </dgm:prSet>
      <dgm:spPr/>
    </dgm:pt>
    <dgm:pt modelId="{3C237E5D-5487-4A14-8AF7-D8B22F4A0E0B}" type="pres">
      <dgm:prSet presAssocID="{D53CC2E0-1E7E-430D-9E7E-C04393688E5F}" presName="composite" presStyleCnt="0"/>
      <dgm:spPr/>
    </dgm:pt>
    <dgm:pt modelId="{19FF97EF-FFC8-48EC-9DB5-E8E3C7C8F0D3}" type="pres">
      <dgm:prSet presAssocID="{D53CC2E0-1E7E-430D-9E7E-C04393688E5F}" presName="parTx" presStyleLbl="alignNode1" presStyleIdx="0" presStyleCnt="5">
        <dgm:presLayoutVars>
          <dgm:chMax val="0"/>
          <dgm:chPref val="0"/>
        </dgm:presLayoutVars>
      </dgm:prSet>
      <dgm:spPr/>
    </dgm:pt>
    <dgm:pt modelId="{F750F303-7238-42EE-9232-484039601D4F}" type="pres">
      <dgm:prSet presAssocID="{D53CC2E0-1E7E-430D-9E7E-C04393688E5F}" presName="desTx" presStyleLbl="alignAccFollowNode1" presStyleIdx="0" presStyleCnt="5">
        <dgm:presLayoutVars/>
      </dgm:prSet>
      <dgm:spPr/>
    </dgm:pt>
    <dgm:pt modelId="{E47C5814-ACE9-4F68-B115-BB3487A9C5D9}" type="pres">
      <dgm:prSet presAssocID="{84C60CE9-C26D-4E9C-8E9D-9CA857BED924}" presName="space" presStyleCnt="0"/>
      <dgm:spPr/>
    </dgm:pt>
    <dgm:pt modelId="{3363D70F-A9D1-47C1-B35A-6B5EA0E3883D}" type="pres">
      <dgm:prSet presAssocID="{29E040B8-504F-4954-BCE3-B0D9A9FC0C36}" presName="composite" presStyleCnt="0"/>
      <dgm:spPr/>
    </dgm:pt>
    <dgm:pt modelId="{86DC8DF7-7142-4D4C-A07D-64DD6A6D5A28}" type="pres">
      <dgm:prSet presAssocID="{29E040B8-504F-4954-BCE3-B0D9A9FC0C36}" presName="parTx" presStyleLbl="alignNode1" presStyleIdx="1" presStyleCnt="5">
        <dgm:presLayoutVars>
          <dgm:chMax val="0"/>
          <dgm:chPref val="0"/>
        </dgm:presLayoutVars>
      </dgm:prSet>
      <dgm:spPr/>
    </dgm:pt>
    <dgm:pt modelId="{518419E5-8CB0-4ABC-86B9-A9D853CEF2F2}" type="pres">
      <dgm:prSet presAssocID="{29E040B8-504F-4954-BCE3-B0D9A9FC0C36}" presName="desTx" presStyleLbl="alignAccFollowNode1" presStyleIdx="1" presStyleCnt="5">
        <dgm:presLayoutVars/>
      </dgm:prSet>
      <dgm:spPr/>
    </dgm:pt>
    <dgm:pt modelId="{E9C929E4-92B8-4C13-A065-D70BB938B7AF}" type="pres">
      <dgm:prSet presAssocID="{11D48733-75DD-4A01-87ED-15F2E7C387E3}" presName="space" presStyleCnt="0"/>
      <dgm:spPr/>
    </dgm:pt>
    <dgm:pt modelId="{87828582-12B4-42B0-B7D3-94C00D65DEF9}" type="pres">
      <dgm:prSet presAssocID="{909A8F9D-2B29-4C9C-90B5-51B0C9F97933}" presName="composite" presStyleCnt="0"/>
      <dgm:spPr/>
    </dgm:pt>
    <dgm:pt modelId="{54410EAD-07B8-4080-AD23-A44DCC310615}" type="pres">
      <dgm:prSet presAssocID="{909A8F9D-2B29-4C9C-90B5-51B0C9F97933}" presName="parTx" presStyleLbl="alignNode1" presStyleIdx="2" presStyleCnt="5">
        <dgm:presLayoutVars>
          <dgm:chMax val="0"/>
          <dgm:chPref val="0"/>
        </dgm:presLayoutVars>
      </dgm:prSet>
      <dgm:spPr/>
    </dgm:pt>
    <dgm:pt modelId="{7FF6C513-6D6E-465E-9523-D650057B34AC}" type="pres">
      <dgm:prSet presAssocID="{909A8F9D-2B29-4C9C-90B5-51B0C9F97933}" presName="desTx" presStyleLbl="alignAccFollowNode1" presStyleIdx="2" presStyleCnt="5">
        <dgm:presLayoutVars/>
      </dgm:prSet>
      <dgm:spPr/>
    </dgm:pt>
    <dgm:pt modelId="{3AB73178-D533-40A2-A106-9859A2D789D5}" type="pres">
      <dgm:prSet presAssocID="{43AD106B-F835-4D42-B98F-B2021066FABE}" presName="space" presStyleCnt="0"/>
      <dgm:spPr/>
    </dgm:pt>
    <dgm:pt modelId="{9DBF5D7B-F905-4A39-BE15-1304272E0842}" type="pres">
      <dgm:prSet presAssocID="{73205D79-5F67-4D16-8EC6-14CB0F67F8AF}" presName="composite" presStyleCnt="0"/>
      <dgm:spPr/>
    </dgm:pt>
    <dgm:pt modelId="{C60BEAC9-87CA-4973-916C-858A2B69854C}" type="pres">
      <dgm:prSet presAssocID="{73205D79-5F67-4D16-8EC6-14CB0F67F8AF}" presName="parTx" presStyleLbl="alignNode1" presStyleIdx="3" presStyleCnt="5">
        <dgm:presLayoutVars>
          <dgm:chMax val="0"/>
          <dgm:chPref val="0"/>
        </dgm:presLayoutVars>
      </dgm:prSet>
      <dgm:spPr/>
    </dgm:pt>
    <dgm:pt modelId="{780ABA94-81B4-4C10-8DC3-09C70D70C783}" type="pres">
      <dgm:prSet presAssocID="{73205D79-5F67-4D16-8EC6-14CB0F67F8AF}" presName="desTx" presStyleLbl="alignAccFollowNode1" presStyleIdx="3" presStyleCnt="5">
        <dgm:presLayoutVars/>
      </dgm:prSet>
      <dgm:spPr/>
    </dgm:pt>
    <dgm:pt modelId="{9FB7EC9E-8AC8-4528-881A-B00F9DEE9E7C}" type="pres">
      <dgm:prSet presAssocID="{2B7A86A2-B1C0-47D6-8938-DF46636ECABB}" presName="space" presStyleCnt="0"/>
      <dgm:spPr/>
    </dgm:pt>
    <dgm:pt modelId="{CFBEEBC7-8B9F-4C94-B93F-116F9C829578}" type="pres">
      <dgm:prSet presAssocID="{FAF2EC5E-8634-4AD9-913B-1F4CF3003390}" presName="composite" presStyleCnt="0"/>
      <dgm:spPr/>
    </dgm:pt>
    <dgm:pt modelId="{FBDD6AF8-1CEA-427F-95B1-B10690F0B06A}" type="pres">
      <dgm:prSet presAssocID="{FAF2EC5E-8634-4AD9-913B-1F4CF3003390}" presName="parTx" presStyleLbl="alignNode1" presStyleIdx="4" presStyleCnt="5">
        <dgm:presLayoutVars>
          <dgm:chMax val="0"/>
          <dgm:chPref val="0"/>
        </dgm:presLayoutVars>
      </dgm:prSet>
      <dgm:spPr/>
    </dgm:pt>
    <dgm:pt modelId="{2CE79D49-59B0-44A3-9689-B4F7F66F1B38}" type="pres">
      <dgm:prSet presAssocID="{FAF2EC5E-8634-4AD9-913B-1F4CF3003390}" presName="desTx" presStyleLbl="alignAccFollowNode1" presStyleIdx="4" presStyleCnt="5">
        <dgm:presLayoutVars/>
      </dgm:prSet>
      <dgm:spPr/>
    </dgm:pt>
  </dgm:ptLst>
  <dgm:cxnLst>
    <dgm:cxn modelId="{61695404-1FA8-4815-B243-3653E98C761E}" type="presOf" srcId="{909A8F9D-2B29-4C9C-90B5-51B0C9F97933}" destId="{54410EAD-07B8-4080-AD23-A44DCC310615}" srcOrd="0" destOrd="0" presId="urn:microsoft.com/office/officeart/2016/7/layout/HorizontalActionList"/>
    <dgm:cxn modelId="{5603490D-FE63-4643-81CF-5F1904159C4E}" type="presOf" srcId="{68738789-CE05-44BF-9D8E-C930AFB55AE9}" destId="{518419E5-8CB0-4ABC-86B9-A9D853CEF2F2}" srcOrd="0" destOrd="0" presId="urn:microsoft.com/office/officeart/2016/7/layout/HorizontalActionList"/>
    <dgm:cxn modelId="{DE1CF315-793B-42DC-903E-50B5E4578F4F}" srcId="{2E5C2282-1A2D-44EA-B211-63C824CD386C}" destId="{909A8F9D-2B29-4C9C-90B5-51B0C9F97933}" srcOrd="2" destOrd="0" parTransId="{61D42A84-2F46-4507-B3BE-980BC5D4B13F}" sibTransId="{43AD106B-F835-4D42-B98F-B2021066FABE}"/>
    <dgm:cxn modelId="{AEF4E519-9BBD-4C91-BC1B-37BBCC00D90F}" type="presOf" srcId="{29EC0DA9-8053-44B5-B589-B3FFECEBFE53}" destId="{7FF6C513-6D6E-465E-9523-D650057B34AC}" srcOrd="0" destOrd="0" presId="urn:microsoft.com/office/officeart/2016/7/layout/HorizontalActionList"/>
    <dgm:cxn modelId="{B0F71835-7279-4516-A533-7BD87E3CFB57}" type="presOf" srcId="{73205D79-5F67-4D16-8EC6-14CB0F67F8AF}" destId="{C60BEAC9-87CA-4973-916C-858A2B69854C}" srcOrd="0" destOrd="0" presId="urn:microsoft.com/office/officeart/2016/7/layout/HorizontalActionList"/>
    <dgm:cxn modelId="{478A0362-6188-4A89-8E61-2CCD5F0166DB}" srcId="{2E5C2282-1A2D-44EA-B211-63C824CD386C}" destId="{FAF2EC5E-8634-4AD9-913B-1F4CF3003390}" srcOrd="4" destOrd="0" parTransId="{87396E51-9CE4-4A37-A710-65BD13EE9EE2}" sibTransId="{E74C908A-D17C-4368-9B37-AFC9280E5724}"/>
    <dgm:cxn modelId="{D2347E64-C97F-4BE0-ADBD-CF85DD30C894}" srcId="{FAF2EC5E-8634-4AD9-913B-1F4CF3003390}" destId="{FAB080C7-65DD-485B-A704-EA2341FA2E3E}" srcOrd="0" destOrd="0" parTransId="{5862130A-6D15-4632-AEE9-B64583FDF690}" sibTransId="{D729BE81-82E0-4CC8-A9D4-FC52B9A104DA}"/>
    <dgm:cxn modelId="{2C1EA36C-B494-4239-BAB8-BCD3E15E9147}" type="presOf" srcId="{6167868F-A9F9-4068-A8E8-E857F7764729}" destId="{F750F303-7238-42EE-9232-484039601D4F}" srcOrd="0" destOrd="0" presId="urn:microsoft.com/office/officeart/2016/7/layout/HorizontalActionList"/>
    <dgm:cxn modelId="{3A350B90-2DFC-42AC-8E88-EF63F10FDB15}" type="presOf" srcId="{FAF2EC5E-8634-4AD9-913B-1F4CF3003390}" destId="{FBDD6AF8-1CEA-427F-95B1-B10690F0B06A}" srcOrd="0" destOrd="0" presId="urn:microsoft.com/office/officeart/2016/7/layout/HorizontalActionList"/>
    <dgm:cxn modelId="{4FB64B95-49E4-4692-A02C-7FC8F230FCB6}" srcId="{73205D79-5F67-4D16-8EC6-14CB0F67F8AF}" destId="{04A8E443-410F-4E4F-868A-2018C54CB61D}" srcOrd="0" destOrd="0" parTransId="{9CD14D54-1808-4F63-9CB8-6052DD97248F}" sibTransId="{16D26C25-C9C8-4736-A4D5-B960B1DCEAC7}"/>
    <dgm:cxn modelId="{07D600C2-6819-4B27-A08A-5DFA05E02A19}" type="presOf" srcId="{29E040B8-504F-4954-BCE3-B0D9A9FC0C36}" destId="{86DC8DF7-7142-4D4C-A07D-64DD6A6D5A28}" srcOrd="0" destOrd="0" presId="urn:microsoft.com/office/officeart/2016/7/layout/HorizontalActionList"/>
    <dgm:cxn modelId="{2BBD02C6-51D5-4E95-9D8E-98AB8C974357}" srcId="{909A8F9D-2B29-4C9C-90B5-51B0C9F97933}" destId="{29EC0DA9-8053-44B5-B589-B3FFECEBFE53}" srcOrd="0" destOrd="0" parTransId="{F24BAB68-FA3B-4629-B49F-D6F53D68B43D}" sibTransId="{825B9BEC-3354-4B95-A048-1690DC213852}"/>
    <dgm:cxn modelId="{036A54C6-18E9-4864-8230-DD771D1AFFA9}" srcId="{2E5C2282-1A2D-44EA-B211-63C824CD386C}" destId="{73205D79-5F67-4D16-8EC6-14CB0F67F8AF}" srcOrd="3" destOrd="0" parTransId="{03E287FF-9B60-443C-8901-F236AC9B6E06}" sibTransId="{2B7A86A2-B1C0-47D6-8938-DF46636ECABB}"/>
    <dgm:cxn modelId="{D49577C9-4EC3-4AAC-9FD8-F883CD0F1F93}" type="presOf" srcId="{2E5C2282-1A2D-44EA-B211-63C824CD386C}" destId="{E3658843-1D12-4AC7-A7CA-60F36BA95E67}" srcOrd="0" destOrd="0" presId="urn:microsoft.com/office/officeart/2016/7/layout/HorizontalActionList"/>
    <dgm:cxn modelId="{07E0B5CA-CDFC-45A0-8209-FD135E4ED0A9}" srcId="{2E5C2282-1A2D-44EA-B211-63C824CD386C}" destId="{D53CC2E0-1E7E-430D-9E7E-C04393688E5F}" srcOrd="0" destOrd="0" parTransId="{CD3E7177-C728-4788-B29D-765274A45A4C}" sibTransId="{84C60CE9-C26D-4E9C-8E9D-9CA857BED924}"/>
    <dgm:cxn modelId="{5CDF23D3-477F-4C76-A37F-4E69015A442D}" type="presOf" srcId="{D53CC2E0-1E7E-430D-9E7E-C04393688E5F}" destId="{19FF97EF-FFC8-48EC-9DB5-E8E3C7C8F0D3}" srcOrd="0" destOrd="0" presId="urn:microsoft.com/office/officeart/2016/7/layout/HorizontalActionList"/>
    <dgm:cxn modelId="{AB8C59E6-F7E0-4F17-A6EB-CF1F59DB9F6C}" type="presOf" srcId="{FAB080C7-65DD-485B-A704-EA2341FA2E3E}" destId="{2CE79D49-59B0-44A3-9689-B4F7F66F1B38}" srcOrd="0" destOrd="0" presId="urn:microsoft.com/office/officeart/2016/7/layout/HorizontalActionList"/>
    <dgm:cxn modelId="{E8D0F3E8-2BFB-45FE-B808-D09A139F1481}" type="presOf" srcId="{04A8E443-410F-4E4F-868A-2018C54CB61D}" destId="{780ABA94-81B4-4C10-8DC3-09C70D70C783}" srcOrd="0" destOrd="0" presId="urn:microsoft.com/office/officeart/2016/7/layout/HorizontalActionList"/>
    <dgm:cxn modelId="{B9AC40F7-A603-404A-A58A-581CE61FA774}" srcId="{29E040B8-504F-4954-BCE3-B0D9A9FC0C36}" destId="{68738789-CE05-44BF-9D8E-C930AFB55AE9}" srcOrd="0" destOrd="0" parTransId="{834EA76B-BC57-4F6C-A5A8-B37AFBF2D0DC}" sibTransId="{05E8A4F0-310E-451F-A150-A96AB83543D9}"/>
    <dgm:cxn modelId="{B36A48F9-8880-4436-A2DE-ED52D76DFCF0}" srcId="{D53CC2E0-1E7E-430D-9E7E-C04393688E5F}" destId="{6167868F-A9F9-4068-A8E8-E857F7764729}" srcOrd="0" destOrd="0" parTransId="{E414A8FD-8A8A-4E9E-B6E2-AD13CC297C14}" sibTransId="{5667B426-1AD4-46B5-8A9A-81A87FDD7167}"/>
    <dgm:cxn modelId="{0C5A8EFC-EDB0-409D-86BC-C75C6B0053D8}" srcId="{2E5C2282-1A2D-44EA-B211-63C824CD386C}" destId="{29E040B8-504F-4954-BCE3-B0D9A9FC0C36}" srcOrd="1" destOrd="0" parTransId="{9BA13833-CB17-4596-87D8-51240AA1B5FD}" sibTransId="{11D48733-75DD-4A01-87ED-15F2E7C387E3}"/>
    <dgm:cxn modelId="{BE83CCB9-77F0-4597-8037-AE1776C88929}" type="presParOf" srcId="{E3658843-1D12-4AC7-A7CA-60F36BA95E67}" destId="{3C237E5D-5487-4A14-8AF7-D8B22F4A0E0B}" srcOrd="0" destOrd="0" presId="urn:microsoft.com/office/officeart/2016/7/layout/HorizontalActionList"/>
    <dgm:cxn modelId="{4122F9F5-550E-4206-9DF4-66BBC061BAA7}" type="presParOf" srcId="{3C237E5D-5487-4A14-8AF7-D8B22F4A0E0B}" destId="{19FF97EF-FFC8-48EC-9DB5-E8E3C7C8F0D3}" srcOrd="0" destOrd="0" presId="urn:microsoft.com/office/officeart/2016/7/layout/HorizontalActionList"/>
    <dgm:cxn modelId="{4D38231C-48D1-437B-9788-50D1A4F8B12D}" type="presParOf" srcId="{3C237E5D-5487-4A14-8AF7-D8B22F4A0E0B}" destId="{F750F303-7238-42EE-9232-484039601D4F}" srcOrd="1" destOrd="0" presId="urn:microsoft.com/office/officeart/2016/7/layout/HorizontalActionList"/>
    <dgm:cxn modelId="{56DDBA2E-D12A-4079-9876-0F972B602D89}" type="presParOf" srcId="{E3658843-1D12-4AC7-A7CA-60F36BA95E67}" destId="{E47C5814-ACE9-4F68-B115-BB3487A9C5D9}" srcOrd="1" destOrd="0" presId="urn:microsoft.com/office/officeart/2016/7/layout/HorizontalActionList"/>
    <dgm:cxn modelId="{62154A03-A576-4F15-82AE-C6367EAC10B0}" type="presParOf" srcId="{E3658843-1D12-4AC7-A7CA-60F36BA95E67}" destId="{3363D70F-A9D1-47C1-B35A-6B5EA0E3883D}" srcOrd="2" destOrd="0" presId="urn:microsoft.com/office/officeart/2016/7/layout/HorizontalActionList"/>
    <dgm:cxn modelId="{8A11DFD7-AD73-4768-AB5F-2D28C2C4B9D1}" type="presParOf" srcId="{3363D70F-A9D1-47C1-B35A-6B5EA0E3883D}" destId="{86DC8DF7-7142-4D4C-A07D-64DD6A6D5A28}" srcOrd="0" destOrd="0" presId="urn:microsoft.com/office/officeart/2016/7/layout/HorizontalActionList"/>
    <dgm:cxn modelId="{5B449758-7747-4D5B-A97B-6AFEFD69D158}" type="presParOf" srcId="{3363D70F-A9D1-47C1-B35A-6B5EA0E3883D}" destId="{518419E5-8CB0-4ABC-86B9-A9D853CEF2F2}" srcOrd="1" destOrd="0" presId="urn:microsoft.com/office/officeart/2016/7/layout/HorizontalActionList"/>
    <dgm:cxn modelId="{D3EE59B2-1583-47F4-99CB-FDEE8E3CB22E}" type="presParOf" srcId="{E3658843-1D12-4AC7-A7CA-60F36BA95E67}" destId="{E9C929E4-92B8-4C13-A065-D70BB938B7AF}" srcOrd="3" destOrd="0" presId="urn:microsoft.com/office/officeart/2016/7/layout/HorizontalActionList"/>
    <dgm:cxn modelId="{C1DB364B-A5AD-4907-93BF-C555EAFFA349}" type="presParOf" srcId="{E3658843-1D12-4AC7-A7CA-60F36BA95E67}" destId="{87828582-12B4-42B0-B7D3-94C00D65DEF9}" srcOrd="4" destOrd="0" presId="urn:microsoft.com/office/officeart/2016/7/layout/HorizontalActionList"/>
    <dgm:cxn modelId="{E04E90D2-120A-4539-9F69-AF9E9FA2C83A}" type="presParOf" srcId="{87828582-12B4-42B0-B7D3-94C00D65DEF9}" destId="{54410EAD-07B8-4080-AD23-A44DCC310615}" srcOrd="0" destOrd="0" presId="urn:microsoft.com/office/officeart/2016/7/layout/HorizontalActionList"/>
    <dgm:cxn modelId="{B65A9204-0DB2-47AE-97A8-B226306CE850}" type="presParOf" srcId="{87828582-12B4-42B0-B7D3-94C00D65DEF9}" destId="{7FF6C513-6D6E-465E-9523-D650057B34AC}" srcOrd="1" destOrd="0" presId="urn:microsoft.com/office/officeart/2016/7/layout/HorizontalActionList"/>
    <dgm:cxn modelId="{59CAEC32-92ED-4782-84D1-3A923A71302C}" type="presParOf" srcId="{E3658843-1D12-4AC7-A7CA-60F36BA95E67}" destId="{3AB73178-D533-40A2-A106-9859A2D789D5}" srcOrd="5" destOrd="0" presId="urn:microsoft.com/office/officeart/2016/7/layout/HorizontalActionList"/>
    <dgm:cxn modelId="{16919D4E-DA20-47F0-8CFB-563909AC20E9}" type="presParOf" srcId="{E3658843-1D12-4AC7-A7CA-60F36BA95E67}" destId="{9DBF5D7B-F905-4A39-BE15-1304272E0842}" srcOrd="6" destOrd="0" presId="urn:microsoft.com/office/officeart/2016/7/layout/HorizontalActionList"/>
    <dgm:cxn modelId="{15238578-44DA-45D9-B3FF-F1203A3D3882}" type="presParOf" srcId="{9DBF5D7B-F905-4A39-BE15-1304272E0842}" destId="{C60BEAC9-87CA-4973-916C-858A2B69854C}" srcOrd="0" destOrd="0" presId="urn:microsoft.com/office/officeart/2016/7/layout/HorizontalActionList"/>
    <dgm:cxn modelId="{C97A51AE-F5CE-4938-AFCF-9E95548965A3}" type="presParOf" srcId="{9DBF5D7B-F905-4A39-BE15-1304272E0842}" destId="{780ABA94-81B4-4C10-8DC3-09C70D70C783}" srcOrd="1" destOrd="0" presId="urn:microsoft.com/office/officeart/2016/7/layout/HorizontalActionList"/>
    <dgm:cxn modelId="{E539DB50-DDFC-4A0C-8354-28F4CE518810}" type="presParOf" srcId="{E3658843-1D12-4AC7-A7CA-60F36BA95E67}" destId="{9FB7EC9E-8AC8-4528-881A-B00F9DEE9E7C}" srcOrd="7" destOrd="0" presId="urn:microsoft.com/office/officeart/2016/7/layout/HorizontalActionList"/>
    <dgm:cxn modelId="{7ABABD48-F9FF-446B-8AA8-FBB3E4DAFC25}" type="presParOf" srcId="{E3658843-1D12-4AC7-A7CA-60F36BA95E67}" destId="{CFBEEBC7-8B9F-4C94-B93F-116F9C829578}" srcOrd="8" destOrd="0" presId="urn:microsoft.com/office/officeart/2016/7/layout/HorizontalActionList"/>
    <dgm:cxn modelId="{FF71F9A0-C289-4366-846B-CFC5D11CBFBC}" type="presParOf" srcId="{CFBEEBC7-8B9F-4C94-B93F-116F9C829578}" destId="{FBDD6AF8-1CEA-427F-95B1-B10690F0B06A}" srcOrd="0" destOrd="0" presId="urn:microsoft.com/office/officeart/2016/7/layout/HorizontalActionList"/>
    <dgm:cxn modelId="{9F25C6F9-7BBF-4CD4-902F-EEF626DEF619}" type="presParOf" srcId="{CFBEEBC7-8B9F-4C94-B93F-116F9C829578}" destId="{2CE79D49-59B0-44A3-9689-B4F7F66F1B38}" srcOrd="1" destOrd="0" presId="urn:microsoft.com/office/officeart/2016/7/layout/HorizontalAction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BAD89C4-651B-4F34-8FC7-AA5C56846C4D}" type="doc">
      <dgm:prSet loTypeId="urn:microsoft.com/office/officeart/2018/2/layout/IconLabelList" loCatId="icon" qsTypeId="urn:microsoft.com/office/officeart/2005/8/quickstyle/simple1" qsCatId="simple" csTypeId="urn:microsoft.com/office/officeart/2005/8/colors/accent3_2" csCatId="accent3" phldr="1"/>
      <dgm:spPr/>
      <dgm:t>
        <a:bodyPr/>
        <a:lstStyle/>
        <a:p>
          <a:endParaRPr lang="en-US"/>
        </a:p>
      </dgm:t>
    </dgm:pt>
    <dgm:pt modelId="{1FCBA2CA-5B3D-4EC9-9594-3A21BE3491F2}">
      <dgm:prSet custT="1"/>
      <dgm:spPr/>
      <dgm:t>
        <a:bodyPr/>
        <a:lstStyle/>
        <a:p>
          <a:r>
            <a:rPr lang="en-US" sz="1200" b="0" i="0" dirty="0">
              <a:solidFill>
                <a:schemeClr val="bg2">
                  <a:lumMod val="50000"/>
                </a:schemeClr>
              </a:solidFill>
            </a:rPr>
            <a:t>The Council in conjunction with the Athletic Director, oversees the responsibilities of all booster groups and their activities. </a:t>
          </a:r>
          <a:endParaRPr lang="en-US" sz="1200" dirty="0">
            <a:solidFill>
              <a:schemeClr val="bg2">
                <a:lumMod val="50000"/>
              </a:schemeClr>
            </a:solidFill>
          </a:endParaRPr>
        </a:p>
      </dgm:t>
    </dgm:pt>
    <dgm:pt modelId="{5259FC16-2FFA-4DFE-B683-772CFDAC3A9C}" type="parTrans" cxnId="{22EFA441-23D3-4A00-9319-5F229836A870}">
      <dgm:prSet/>
      <dgm:spPr/>
      <dgm:t>
        <a:bodyPr/>
        <a:lstStyle/>
        <a:p>
          <a:endParaRPr lang="en-US"/>
        </a:p>
      </dgm:t>
    </dgm:pt>
    <dgm:pt modelId="{90B27120-FE97-497A-8DAD-15D8381464BE}" type="sibTrans" cxnId="{22EFA441-23D3-4A00-9319-5F229836A870}">
      <dgm:prSet/>
      <dgm:spPr/>
      <dgm:t>
        <a:bodyPr/>
        <a:lstStyle/>
        <a:p>
          <a:endParaRPr lang="en-US"/>
        </a:p>
      </dgm:t>
    </dgm:pt>
    <dgm:pt modelId="{1EE8C7A3-9870-4958-A947-2BDEB1A42857}">
      <dgm:prSet custT="1"/>
      <dgm:spPr/>
      <dgm:t>
        <a:bodyPr/>
        <a:lstStyle/>
        <a:p>
          <a:r>
            <a:rPr lang="en-US" sz="1200" b="0" i="0" dirty="0">
              <a:solidFill>
                <a:schemeClr val="bg2">
                  <a:lumMod val="50000"/>
                </a:schemeClr>
              </a:solidFill>
            </a:rPr>
            <a:t>Nearly every sport is accompanied by a coinciding booster group. </a:t>
          </a:r>
          <a:endParaRPr lang="en-US" sz="1200" dirty="0">
            <a:solidFill>
              <a:schemeClr val="bg2">
                <a:lumMod val="50000"/>
              </a:schemeClr>
            </a:solidFill>
          </a:endParaRPr>
        </a:p>
      </dgm:t>
    </dgm:pt>
    <dgm:pt modelId="{972AD91A-168A-4216-B7AC-C1282A5BFBE1}" type="parTrans" cxnId="{26E3E346-5F1B-40E0-9035-BAD769CC2B14}">
      <dgm:prSet/>
      <dgm:spPr/>
      <dgm:t>
        <a:bodyPr/>
        <a:lstStyle/>
        <a:p>
          <a:endParaRPr lang="en-US"/>
        </a:p>
      </dgm:t>
    </dgm:pt>
    <dgm:pt modelId="{2481605E-4036-46BE-9FB1-F413BDED8C21}" type="sibTrans" cxnId="{26E3E346-5F1B-40E0-9035-BAD769CC2B14}">
      <dgm:prSet/>
      <dgm:spPr/>
      <dgm:t>
        <a:bodyPr/>
        <a:lstStyle/>
        <a:p>
          <a:endParaRPr lang="en-US"/>
        </a:p>
      </dgm:t>
    </dgm:pt>
    <dgm:pt modelId="{0EE65EDA-1FCD-46A5-B1AC-CF5230F96A71}">
      <dgm:prSet custT="1"/>
      <dgm:spPr/>
      <dgm:t>
        <a:bodyPr/>
        <a:lstStyle/>
        <a:p>
          <a:r>
            <a:rPr lang="en-US" sz="1200" b="0" i="0" dirty="0">
              <a:solidFill>
                <a:schemeClr val="bg2">
                  <a:lumMod val="50000"/>
                </a:schemeClr>
              </a:solidFill>
            </a:rPr>
            <a:t>Individual booster groups are responsible for electing new officials on a yearly basis. </a:t>
          </a:r>
        </a:p>
        <a:p>
          <a:r>
            <a:rPr lang="en-US" sz="1200" b="0" i="0" dirty="0">
              <a:solidFill>
                <a:schemeClr val="bg2">
                  <a:lumMod val="50000"/>
                </a:schemeClr>
              </a:solidFill>
            </a:rPr>
            <a:t>Positions include: </a:t>
          </a:r>
        </a:p>
        <a:p>
          <a:r>
            <a:rPr lang="en-US" sz="1200" b="0" i="0" dirty="0">
              <a:solidFill>
                <a:schemeClr val="bg2">
                  <a:lumMod val="50000"/>
                </a:schemeClr>
              </a:solidFill>
            </a:rPr>
            <a:t>President, Vice President, Treasurer, and Secretary</a:t>
          </a:r>
          <a:endParaRPr lang="en-US" sz="1200" dirty="0">
            <a:solidFill>
              <a:schemeClr val="bg2">
                <a:lumMod val="50000"/>
              </a:schemeClr>
            </a:solidFill>
          </a:endParaRPr>
        </a:p>
      </dgm:t>
    </dgm:pt>
    <dgm:pt modelId="{6A06DBFA-DF25-49ED-8912-466DCA863980}" type="parTrans" cxnId="{3F2053AC-F696-4553-9536-B002F1ED5AAA}">
      <dgm:prSet/>
      <dgm:spPr/>
      <dgm:t>
        <a:bodyPr/>
        <a:lstStyle/>
        <a:p>
          <a:endParaRPr lang="en-US"/>
        </a:p>
      </dgm:t>
    </dgm:pt>
    <dgm:pt modelId="{311E97A3-8AFD-49AD-A7B0-6B75E43FD516}" type="sibTrans" cxnId="{3F2053AC-F696-4553-9536-B002F1ED5AAA}">
      <dgm:prSet/>
      <dgm:spPr/>
      <dgm:t>
        <a:bodyPr/>
        <a:lstStyle/>
        <a:p>
          <a:endParaRPr lang="en-US"/>
        </a:p>
      </dgm:t>
    </dgm:pt>
    <dgm:pt modelId="{6952C483-D9C9-495E-80A9-4A4C9540A64D}">
      <dgm:prSet custT="1"/>
      <dgm:spPr/>
      <dgm:t>
        <a:bodyPr/>
        <a:lstStyle/>
        <a:p>
          <a:pPr algn="ctr"/>
          <a:r>
            <a:rPr lang="en-US" sz="1200" b="0" i="0" dirty="0">
              <a:solidFill>
                <a:schemeClr val="bg2">
                  <a:lumMod val="50000"/>
                </a:schemeClr>
              </a:solidFill>
            </a:rPr>
            <a:t>It is the responsibility of the coach and booster president to frequently communicate. </a:t>
          </a:r>
        </a:p>
        <a:p>
          <a:pPr algn="ctr"/>
          <a:r>
            <a:rPr lang="en-US" sz="1200" b="0" i="0" dirty="0">
              <a:solidFill>
                <a:schemeClr val="bg2">
                  <a:lumMod val="50000"/>
                </a:schemeClr>
              </a:solidFill>
            </a:rPr>
            <a:t>Decisions are not made without the approval of the coach and coinciding booster group members, which is then brought to the Athletic Director for final approval. </a:t>
          </a:r>
          <a:endParaRPr lang="en-US" sz="1200" dirty="0">
            <a:solidFill>
              <a:schemeClr val="bg2">
                <a:lumMod val="50000"/>
              </a:schemeClr>
            </a:solidFill>
          </a:endParaRPr>
        </a:p>
      </dgm:t>
    </dgm:pt>
    <dgm:pt modelId="{A3837D30-FF8F-4688-92B9-2458C8F4A2C7}" type="parTrans" cxnId="{A534575E-D6EC-44FF-9A56-0D4B91FD4DF2}">
      <dgm:prSet/>
      <dgm:spPr/>
      <dgm:t>
        <a:bodyPr/>
        <a:lstStyle/>
        <a:p>
          <a:endParaRPr lang="en-US"/>
        </a:p>
      </dgm:t>
    </dgm:pt>
    <dgm:pt modelId="{F5BC3BB1-9087-4737-8FC3-30DB55D40350}" type="sibTrans" cxnId="{A534575E-D6EC-44FF-9A56-0D4B91FD4DF2}">
      <dgm:prSet/>
      <dgm:spPr/>
      <dgm:t>
        <a:bodyPr/>
        <a:lstStyle/>
        <a:p>
          <a:endParaRPr lang="en-US"/>
        </a:p>
      </dgm:t>
    </dgm:pt>
    <dgm:pt modelId="{C0255348-4C85-4D98-8C8E-3E901128ACD0}" type="pres">
      <dgm:prSet presAssocID="{FBAD89C4-651B-4F34-8FC7-AA5C56846C4D}" presName="root" presStyleCnt="0">
        <dgm:presLayoutVars>
          <dgm:dir/>
          <dgm:resizeHandles val="exact"/>
        </dgm:presLayoutVars>
      </dgm:prSet>
      <dgm:spPr/>
    </dgm:pt>
    <dgm:pt modelId="{5784EA4F-5A1C-4F7F-9D2A-A73FC26E6AB4}" type="pres">
      <dgm:prSet presAssocID="{1FCBA2CA-5B3D-4EC9-9594-3A21BE3491F2}" presName="compNode" presStyleCnt="0"/>
      <dgm:spPr/>
    </dgm:pt>
    <dgm:pt modelId="{E98FF5C2-0ACA-4976-B31E-53B0703CFC5F}" type="pres">
      <dgm:prSet presAssocID="{1FCBA2CA-5B3D-4EC9-9594-3A21BE3491F2}" presName="iconRect" presStyleLbl="node1" presStyleIdx="0" presStyleCnt="4"/>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Boardroom with solid fill"/>
        </a:ext>
      </dgm:extLst>
    </dgm:pt>
    <dgm:pt modelId="{B825C1F4-F737-49E5-8B06-098AC4A74105}" type="pres">
      <dgm:prSet presAssocID="{1FCBA2CA-5B3D-4EC9-9594-3A21BE3491F2}" presName="spaceRect" presStyleCnt="0"/>
      <dgm:spPr/>
    </dgm:pt>
    <dgm:pt modelId="{03A14659-7C02-4423-8006-A185DAE2B5C8}" type="pres">
      <dgm:prSet presAssocID="{1FCBA2CA-5B3D-4EC9-9594-3A21BE3491F2}" presName="textRect" presStyleLbl="revTx" presStyleIdx="0" presStyleCnt="4">
        <dgm:presLayoutVars>
          <dgm:chMax val="1"/>
          <dgm:chPref val="1"/>
        </dgm:presLayoutVars>
      </dgm:prSet>
      <dgm:spPr/>
    </dgm:pt>
    <dgm:pt modelId="{064CC294-09DF-4999-8273-9A7ADAB54CE5}" type="pres">
      <dgm:prSet presAssocID="{90B27120-FE97-497A-8DAD-15D8381464BE}" presName="sibTrans" presStyleCnt="0"/>
      <dgm:spPr/>
    </dgm:pt>
    <dgm:pt modelId="{D1DFC7FC-2164-485F-BAF4-E965D7360EB4}" type="pres">
      <dgm:prSet presAssocID="{1EE8C7A3-9870-4958-A947-2BDEB1A42857}" presName="compNode" presStyleCnt="0"/>
      <dgm:spPr/>
    </dgm:pt>
    <dgm:pt modelId="{7878742C-EFFF-44B5-A464-DCB99203DE20}" type="pres">
      <dgm:prSet presAssocID="{1EE8C7A3-9870-4958-A947-2BDEB1A42857}"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Sport balls outline"/>
        </a:ext>
      </dgm:extLst>
    </dgm:pt>
    <dgm:pt modelId="{E9C1F1E7-B270-4F5E-8A7D-F303874B6877}" type="pres">
      <dgm:prSet presAssocID="{1EE8C7A3-9870-4958-A947-2BDEB1A42857}" presName="spaceRect" presStyleCnt="0"/>
      <dgm:spPr/>
    </dgm:pt>
    <dgm:pt modelId="{48A1F738-71DB-49A9-B964-204A3B6852CD}" type="pres">
      <dgm:prSet presAssocID="{1EE8C7A3-9870-4958-A947-2BDEB1A42857}" presName="textRect" presStyleLbl="revTx" presStyleIdx="1" presStyleCnt="4">
        <dgm:presLayoutVars>
          <dgm:chMax val="1"/>
          <dgm:chPref val="1"/>
        </dgm:presLayoutVars>
      </dgm:prSet>
      <dgm:spPr/>
    </dgm:pt>
    <dgm:pt modelId="{6092DACA-41FD-4403-B9E5-86E8E1A6BD02}" type="pres">
      <dgm:prSet presAssocID="{2481605E-4036-46BE-9FB1-F413BDED8C21}" presName="sibTrans" presStyleCnt="0"/>
      <dgm:spPr/>
    </dgm:pt>
    <dgm:pt modelId="{80E48435-AEF6-4B45-953F-6EF00179DC4F}" type="pres">
      <dgm:prSet presAssocID="{0EE65EDA-1FCD-46A5-B1AC-CF5230F96A71}" presName="compNode" presStyleCnt="0"/>
      <dgm:spPr/>
    </dgm:pt>
    <dgm:pt modelId="{B9190B2F-9BB5-4576-A968-82C6025E1D5C}" type="pres">
      <dgm:prSet presAssocID="{0EE65EDA-1FCD-46A5-B1AC-CF5230F96A71}" presName="iconRect" presStyleLbl="node1" presStyleIdx="2" presStyleCnt="4" custLinFactX="100000" custLinFactNeighborX="162400" custLinFactNeighborY="-1660"/>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a:noFill/>
        </a:ln>
      </dgm:spPr>
      <dgm:extLst>
        <a:ext uri="{E40237B7-FDA0-4F09-8148-C483321AD2D9}">
          <dgm14:cNvPr xmlns:dgm14="http://schemas.microsoft.com/office/drawing/2010/diagram" id="0" name="" descr="Judge female outline"/>
        </a:ext>
      </dgm:extLst>
    </dgm:pt>
    <dgm:pt modelId="{4E038EBE-A67C-4A48-BE30-B071077E87B7}" type="pres">
      <dgm:prSet presAssocID="{0EE65EDA-1FCD-46A5-B1AC-CF5230F96A71}" presName="spaceRect" presStyleCnt="0"/>
      <dgm:spPr/>
    </dgm:pt>
    <dgm:pt modelId="{F7FD39DD-D450-47BD-B1FA-E95A197065F7}" type="pres">
      <dgm:prSet presAssocID="{0EE65EDA-1FCD-46A5-B1AC-CF5230F96A71}" presName="textRect" presStyleLbl="revTx" presStyleIdx="2" presStyleCnt="4">
        <dgm:presLayoutVars>
          <dgm:chMax val="1"/>
          <dgm:chPref val="1"/>
        </dgm:presLayoutVars>
      </dgm:prSet>
      <dgm:spPr/>
    </dgm:pt>
    <dgm:pt modelId="{753912A1-C4CF-40FD-98FA-D514BD7E7975}" type="pres">
      <dgm:prSet presAssocID="{311E97A3-8AFD-49AD-A7B0-6B75E43FD516}" presName="sibTrans" presStyleCnt="0"/>
      <dgm:spPr/>
    </dgm:pt>
    <dgm:pt modelId="{67B0DA91-84D9-46A6-8D28-E79912909E09}" type="pres">
      <dgm:prSet presAssocID="{6952C483-D9C9-495E-80A9-4A4C9540A64D}" presName="compNode" presStyleCnt="0"/>
      <dgm:spPr/>
    </dgm:pt>
    <dgm:pt modelId="{29E94296-7C52-4BCC-856C-27540B32E712}" type="pres">
      <dgm:prSet presAssocID="{6952C483-D9C9-495E-80A9-4A4C9540A64D}" presName="iconRect" presStyleLbl="node1" presStyleIdx="3" presStyleCnt="4" custLinFactX="-100000" custLinFactNeighborX="-168111" custLinFactNeighborY="4150"/>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Business Growth"/>
        </a:ext>
      </dgm:extLst>
    </dgm:pt>
    <dgm:pt modelId="{568CDD5C-4333-4000-90B3-797606F79D96}" type="pres">
      <dgm:prSet presAssocID="{6952C483-D9C9-495E-80A9-4A4C9540A64D}" presName="spaceRect" presStyleCnt="0"/>
      <dgm:spPr/>
    </dgm:pt>
    <dgm:pt modelId="{D1F6F07A-EE00-4250-9B57-0D2C09E5D949}" type="pres">
      <dgm:prSet presAssocID="{6952C483-D9C9-495E-80A9-4A4C9540A64D}" presName="textRect" presStyleLbl="revTx" presStyleIdx="3" presStyleCnt="4" custScaleX="111947">
        <dgm:presLayoutVars>
          <dgm:chMax val="1"/>
          <dgm:chPref val="1"/>
        </dgm:presLayoutVars>
      </dgm:prSet>
      <dgm:spPr/>
    </dgm:pt>
  </dgm:ptLst>
  <dgm:cxnLst>
    <dgm:cxn modelId="{9453C701-202A-44BF-AAEF-8E15CC4F4A66}" type="presOf" srcId="{6952C483-D9C9-495E-80A9-4A4C9540A64D}" destId="{D1F6F07A-EE00-4250-9B57-0D2C09E5D949}" srcOrd="0" destOrd="0" presId="urn:microsoft.com/office/officeart/2018/2/layout/IconLabelList"/>
    <dgm:cxn modelId="{E22C7602-4A16-4B33-B8C3-AE7BCEE3C105}" type="presOf" srcId="{1FCBA2CA-5B3D-4EC9-9594-3A21BE3491F2}" destId="{03A14659-7C02-4423-8006-A185DAE2B5C8}" srcOrd="0" destOrd="0" presId="urn:microsoft.com/office/officeart/2018/2/layout/IconLabelList"/>
    <dgm:cxn modelId="{DABF1814-FB13-45D7-9D00-3E292C406386}" type="presOf" srcId="{FBAD89C4-651B-4F34-8FC7-AA5C56846C4D}" destId="{C0255348-4C85-4D98-8C8E-3E901128ACD0}" srcOrd="0" destOrd="0" presId="urn:microsoft.com/office/officeart/2018/2/layout/IconLabelList"/>
    <dgm:cxn modelId="{F9708F33-F1DD-4B2C-AF26-404CF9B22D85}" type="presOf" srcId="{0EE65EDA-1FCD-46A5-B1AC-CF5230F96A71}" destId="{F7FD39DD-D450-47BD-B1FA-E95A197065F7}" srcOrd="0" destOrd="0" presId="urn:microsoft.com/office/officeart/2018/2/layout/IconLabelList"/>
    <dgm:cxn modelId="{22EFA441-23D3-4A00-9319-5F229836A870}" srcId="{FBAD89C4-651B-4F34-8FC7-AA5C56846C4D}" destId="{1FCBA2CA-5B3D-4EC9-9594-3A21BE3491F2}" srcOrd="0" destOrd="0" parTransId="{5259FC16-2FFA-4DFE-B683-772CFDAC3A9C}" sibTransId="{90B27120-FE97-497A-8DAD-15D8381464BE}"/>
    <dgm:cxn modelId="{26E3E346-5F1B-40E0-9035-BAD769CC2B14}" srcId="{FBAD89C4-651B-4F34-8FC7-AA5C56846C4D}" destId="{1EE8C7A3-9870-4958-A947-2BDEB1A42857}" srcOrd="1" destOrd="0" parTransId="{972AD91A-168A-4216-B7AC-C1282A5BFBE1}" sibTransId="{2481605E-4036-46BE-9FB1-F413BDED8C21}"/>
    <dgm:cxn modelId="{A534575E-D6EC-44FF-9A56-0D4B91FD4DF2}" srcId="{FBAD89C4-651B-4F34-8FC7-AA5C56846C4D}" destId="{6952C483-D9C9-495E-80A9-4A4C9540A64D}" srcOrd="3" destOrd="0" parTransId="{A3837D30-FF8F-4688-92B9-2458C8F4A2C7}" sibTransId="{F5BC3BB1-9087-4737-8FC3-30DB55D40350}"/>
    <dgm:cxn modelId="{3F2053AC-F696-4553-9536-B002F1ED5AAA}" srcId="{FBAD89C4-651B-4F34-8FC7-AA5C56846C4D}" destId="{0EE65EDA-1FCD-46A5-B1AC-CF5230F96A71}" srcOrd="2" destOrd="0" parTransId="{6A06DBFA-DF25-49ED-8912-466DCA863980}" sibTransId="{311E97A3-8AFD-49AD-A7B0-6B75E43FD516}"/>
    <dgm:cxn modelId="{5A8314DD-3BDA-4BDD-A5EE-427505397BE0}" type="presOf" srcId="{1EE8C7A3-9870-4958-A947-2BDEB1A42857}" destId="{48A1F738-71DB-49A9-B964-204A3B6852CD}" srcOrd="0" destOrd="0" presId="urn:microsoft.com/office/officeart/2018/2/layout/IconLabelList"/>
    <dgm:cxn modelId="{17EAF94B-C33E-450B-A91E-0C10AB1C629B}" type="presParOf" srcId="{C0255348-4C85-4D98-8C8E-3E901128ACD0}" destId="{5784EA4F-5A1C-4F7F-9D2A-A73FC26E6AB4}" srcOrd="0" destOrd="0" presId="urn:microsoft.com/office/officeart/2018/2/layout/IconLabelList"/>
    <dgm:cxn modelId="{18FAD6E5-92DE-4FFE-8F0F-D2D0C296658C}" type="presParOf" srcId="{5784EA4F-5A1C-4F7F-9D2A-A73FC26E6AB4}" destId="{E98FF5C2-0ACA-4976-B31E-53B0703CFC5F}" srcOrd="0" destOrd="0" presId="urn:microsoft.com/office/officeart/2018/2/layout/IconLabelList"/>
    <dgm:cxn modelId="{BCEECE24-C1EA-44BD-B285-85E3F8B70321}" type="presParOf" srcId="{5784EA4F-5A1C-4F7F-9D2A-A73FC26E6AB4}" destId="{B825C1F4-F737-49E5-8B06-098AC4A74105}" srcOrd="1" destOrd="0" presId="urn:microsoft.com/office/officeart/2018/2/layout/IconLabelList"/>
    <dgm:cxn modelId="{5B1AF9B2-3D35-4A47-AFD7-31FF3E4FD4D8}" type="presParOf" srcId="{5784EA4F-5A1C-4F7F-9D2A-A73FC26E6AB4}" destId="{03A14659-7C02-4423-8006-A185DAE2B5C8}" srcOrd="2" destOrd="0" presId="urn:microsoft.com/office/officeart/2018/2/layout/IconLabelList"/>
    <dgm:cxn modelId="{E4A12229-2EE4-4C93-9F7D-DB8E072E6B78}" type="presParOf" srcId="{C0255348-4C85-4D98-8C8E-3E901128ACD0}" destId="{064CC294-09DF-4999-8273-9A7ADAB54CE5}" srcOrd="1" destOrd="0" presId="urn:microsoft.com/office/officeart/2018/2/layout/IconLabelList"/>
    <dgm:cxn modelId="{8FD7C329-CBAB-4113-B2E2-6A803F3AE502}" type="presParOf" srcId="{C0255348-4C85-4D98-8C8E-3E901128ACD0}" destId="{D1DFC7FC-2164-485F-BAF4-E965D7360EB4}" srcOrd="2" destOrd="0" presId="urn:microsoft.com/office/officeart/2018/2/layout/IconLabelList"/>
    <dgm:cxn modelId="{96696DB2-A528-451C-836E-806CCCD6E124}" type="presParOf" srcId="{D1DFC7FC-2164-485F-BAF4-E965D7360EB4}" destId="{7878742C-EFFF-44B5-A464-DCB99203DE20}" srcOrd="0" destOrd="0" presId="urn:microsoft.com/office/officeart/2018/2/layout/IconLabelList"/>
    <dgm:cxn modelId="{9F2033A8-7830-4394-A594-86CE074ACD0A}" type="presParOf" srcId="{D1DFC7FC-2164-485F-BAF4-E965D7360EB4}" destId="{E9C1F1E7-B270-4F5E-8A7D-F303874B6877}" srcOrd="1" destOrd="0" presId="urn:microsoft.com/office/officeart/2018/2/layout/IconLabelList"/>
    <dgm:cxn modelId="{5843DB70-A10C-4980-BB42-01EF7C021E8B}" type="presParOf" srcId="{D1DFC7FC-2164-485F-BAF4-E965D7360EB4}" destId="{48A1F738-71DB-49A9-B964-204A3B6852CD}" srcOrd="2" destOrd="0" presId="urn:microsoft.com/office/officeart/2018/2/layout/IconLabelList"/>
    <dgm:cxn modelId="{7FDF2D67-2744-4851-A05A-08836FE7B834}" type="presParOf" srcId="{C0255348-4C85-4D98-8C8E-3E901128ACD0}" destId="{6092DACA-41FD-4403-B9E5-86E8E1A6BD02}" srcOrd="3" destOrd="0" presId="urn:microsoft.com/office/officeart/2018/2/layout/IconLabelList"/>
    <dgm:cxn modelId="{4D09C412-579F-4988-BFC4-3EDA809BBE20}" type="presParOf" srcId="{C0255348-4C85-4D98-8C8E-3E901128ACD0}" destId="{80E48435-AEF6-4B45-953F-6EF00179DC4F}" srcOrd="4" destOrd="0" presId="urn:microsoft.com/office/officeart/2018/2/layout/IconLabelList"/>
    <dgm:cxn modelId="{9F2A8CA2-2B5C-4711-BD52-C9846BC0B09B}" type="presParOf" srcId="{80E48435-AEF6-4B45-953F-6EF00179DC4F}" destId="{B9190B2F-9BB5-4576-A968-82C6025E1D5C}" srcOrd="0" destOrd="0" presId="urn:microsoft.com/office/officeart/2018/2/layout/IconLabelList"/>
    <dgm:cxn modelId="{D9C68A2D-CDE1-43B6-AC28-67C2549EB84E}" type="presParOf" srcId="{80E48435-AEF6-4B45-953F-6EF00179DC4F}" destId="{4E038EBE-A67C-4A48-BE30-B071077E87B7}" srcOrd="1" destOrd="0" presId="urn:microsoft.com/office/officeart/2018/2/layout/IconLabelList"/>
    <dgm:cxn modelId="{B9FDD52F-6C5F-4089-83E5-50B027A07846}" type="presParOf" srcId="{80E48435-AEF6-4B45-953F-6EF00179DC4F}" destId="{F7FD39DD-D450-47BD-B1FA-E95A197065F7}" srcOrd="2" destOrd="0" presId="urn:microsoft.com/office/officeart/2018/2/layout/IconLabelList"/>
    <dgm:cxn modelId="{158ABF87-0E5D-417C-ACE6-0B5D8AC93267}" type="presParOf" srcId="{C0255348-4C85-4D98-8C8E-3E901128ACD0}" destId="{753912A1-C4CF-40FD-98FA-D514BD7E7975}" srcOrd="5" destOrd="0" presId="urn:microsoft.com/office/officeart/2018/2/layout/IconLabelList"/>
    <dgm:cxn modelId="{1594C173-B5E5-46B6-83EB-C82C5F1F04FA}" type="presParOf" srcId="{C0255348-4C85-4D98-8C8E-3E901128ACD0}" destId="{67B0DA91-84D9-46A6-8D28-E79912909E09}" srcOrd="6" destOrd="0" presId="urn:microsoft.com/office/officeart/2018/2/layout/IconLabelList"/>
    <dgm:cxn modelId="{1448BC28-37B1-4C81-B4E4-75F787D3AC60}" type="presParOf" srcId="{67B0DA91-84D9-46A6-8D28-E79912909E09}" destId="{29E94296-7C52-4BCC-856C-27540B32E712}" srcOrd="0" destOrd="0" presId="urn:microsoft.com/office/officeart/2018/2/layout/IconLabelList"/>
    <dgm:cxn modelId="{596C246E-28F7-4DD1-B49D-47493C8DED60}" type="presParOf" srcId="{67B0DA91-84D9-46A6-8D28-E79912909E09}" destId="{568CDD5C-4333-4000-90B3-797606F79D96}" srcOrd="1" destOrd="0" presId="urn:microsoft.com/office/officeart/2018/2/layout/IconLabelList"/>
    <dgm:cxn modelId="{009E2002-116C-4C5A-B553-9B4E7650E6E6}" type="presParOf" srcId="{67B0DA91-84D9-46A6-8D28-E79912909E09}" destId="{D1F6F07A-EE00-4250-9B57-0D2C09E5D949}"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AA38C64-CDAA-442D-AE01-829CCCC23B83}" type="doc">
      <dgm:prSet loTypeId="urn:microsoft.com/office/officeart/2016/7/layout/VerticalDownArrowProcess" loCatId="process" qsTypeId="urn:microsoft.com/office/officeart/2005/8/quickstyle/simple4" qsCatId="simple" csTypeId="urn:microsoft.com/office/officeart/2005/8/colors/accent3_2" csCatId="accent3" phldr="1"/>
      <dgm:spPr/>
      <dgm:t>
        <a:bodyPr/>
        <a:lstStyle/>
        <a:p>
          <a:endParaRPr lang="en-US"/>
        </a:p>
      </dgm:t>
    </dgm:pt>
    <dgm:pt modelId="{5294A9A7-DB27-479D-8C54-57E75F2589FF}">
      <dgm:prSet custT="1"/>
      <dgm:spPr/>
      <dgm:t>
        <a:bodyPr/>
        <a:lstStyle/>
        <a:p>
          <a:r>
            <a:rPr lang="en-US" sz="1800" dirty="0">
              <a:solidFill>
                <a:schemeClr val="accent1"/>
              </a:solidFill>
            </a:rPr>
            <a:t>Provide</a:t>
          </a:r>
          <a:r>
            <a:rPr lang="en-US" sz="1600" dirty="0"/>
            <a:t> </a:t>
          </a:r>
          <a:r>
            <a:rPr lang="en-US" sz="1400" dirty="0"/>
            <a:t>relevant tax documents to the Council to file yearly taxes. </a:t>
          </a:r>
          <a:endParaRPr lang="en-US" sz="1600" dirty="0"/>
        </a:p>
      </dgm:t>
    </dgm:pt>
    <dgm:pt modelId="{19322D7B-6E7E-4131-96DD-2D99BC3A4151}" type="parTrans" cxnId="{D92E2D97-B240-4ECF-9606-010C2932FC7F}">
      <dgm:prSet/>
      <dgm:spPr/>
      <dgm:t>
        <a:bodyPr/>
        <a:lstStyle/>
        <a:p>
          <a:endParaRPr lang="en-US"/>
        </a:p>
      </dgm:t>
    </dgm:pt>
    <dgm:pt modelId="{8887D21A-A8BB-4CD5-8674-A3578F17A134}" type="sibTrans" cxnId="{D92E2D97-B240-4ECF-9606-010C2932FC7F}">
      <dgm:prSet/>
      <dgm:spPr/>
      <dgm:t>
        <a:bodyPr/>
        <a:lstStyle/>
        <a:p>
          <a:endParaRPr lang="en-US"/>
        </a:p>
      </dgm:t>
    </dgm:pt>
    <dgm:pt modelId="{F18FFEE7-E55C-467B-BA43-68B731F7E84D}">
      <dgm:prSet/>
      <dgm:spPr/>
      <dgm:t>
        <a:bodyPr/>
        <a:lstStyle/>
        <a:p>
          <a:r>
            <a:rPr lang="en-US" dirty="0">
              <a:solidFill>
                <a:schemeClr val="bg2"/>
              </a:solidFill>
            </a:rPr>
            <a:t>Required Documents:</a:t>
          </a:r>
        </a:p>
      </dgm:t>
    </dgm:pt>
    <dgm:pt modelId="{04CFB2B0-781B-42CE-AAD5-E29996D49E74}" type="parTrans" cxnId="{D6F6B141-DCD2-4644-BF7C-D0C77E80486B}">
      <dgm:prSet/>
      <dgm:spPr/>
      <dgm:t>
        <a:bodyPr/>
        <a:lstStyle/>
        <a:p>
          <a:endParaRPr lang="en-US"/>
        </a:p>
      </dgm:t>
    </dgm:pt>
    <dgm:pt modelId="{13713E7A-489B-47EE-A6E5-892522BA985C}" type="sibTrans" cxnId="{D6F6B141-DCD2-4644-BF7C-D0C77E80486B}">
      <dgm:prSet/>
      <dgm:spPr/>
      <dgm:t>
        <a:bodyPr/>
        <a:lstStyle/>
        <a:p>
          <a:endParaRPr lang="en-US"/>
        </a:p>
      </dgm:t>
    </dgm:pt>
    <dgm:pt modelId="{146482F3-177D-41EE-994E-93B888E291EA}">
      <dgm:prSet/>
      <dgm:spPr/>
      <dgm:t>
        <a:bodyPr/>
        <a:lstStyle/>
        <a:p>
          <a:r>
            <a:rPr lang="en-US" dirty="0">
              <a:solidFill>
                <a:schemeClr val="bg2"/>
              </a:solidFill>
            </a:rPr>
            <a:t>Yearly Trial Balance </a:t>
          </a:r>
        </a:p>
      </dgm:t>
    </dgm:pt>
    <dgm:pt modelId="{7D7C4F9D-3F6C-46C4-8E45-C0ACE9FC41FD}" type="parTrans" cxnId="{FDF1F8E7-3AAD-4CFD-8C96-B267DB433FD4}">
      <dgm:prSet/>
      <dgm:spPr/>
      <dgm:t>
        <a:bodyPr/>
        <a:lstStyle/>
        <a:p>
          <a:endParaRPr lang="en-US"/>
        </a:p>
      </dgm:t>
    </dgm:pt>
    <dgm:pt modelId="{84922D00-C9A6-4583-BE82-244F83E8B497}" type="sibTrans" cxnId="{FDF1F8E7-3AAD-4CFD-8C96-B267DB433FD4}">
      <dgm:prSet/>
      <dgm:spPr/>
      <dgm:t>
        <a:bodyPr/>
        <a:lstStyle/>
        <a:p>
          <a:endParaRPr lang="en-US"/>
        </a:p>
      </dgm:t>
    </dgm:pt>
    <dgm:pt modelId="{341DEB96-9393-49CC-B985-0A32128345F3}">
      <dgm:prSet/>
      <dgm:spPr/>
      <dgm:t>
        <a:bodyPr/>
        <a:lstStyle/>
        <a:p>
          <a:r>
            <a:rPr lang="en-US" dirty="0">
              <a:solidFill>
                <a:schemeClr val="bg2"/>
              </a:solidFill>
            </a:rPr>
            <a:t>December Bank Statement</a:t>
          </a:r>
        </a:p>
      </dgm:t>
    </dgm:pt>
    <dgm:pt modelId="{0FAACCD1-65C7-49AD-B3B5-9C012A0D8DB7}" type="parTrans" cxnId="{C31D790B-DCB8-4BF5-8CFF-B292134DD56A}">
      <dgm:prSet/>
      <dgm:spPr/>
      <dgm:t>
        <a:bodyPr/>
        <a:lstStyle/>
        <a:p>
          <a:endParaRPr lang="en-US"/>
        </a:p>
      </dgm:t>
    </dgm:pt>
    <dgm:pt modelId="{312D82D3-F283-4092-A9F3-9A6145EC5312}" type="sibTrans" cxnId="{C31D790B-DCB8-4BF5-8CFF-B292134DD56A}">
      <dgm:prSet/>
      <dgm:spPr/>
      <dgm:t>
        <a:bodyPr/>
        <a:lstStyle/>
        <a:p>
          <a:endParaRPr lang="en-US"/>
        </a:p>
      </dgm:t>
    </dgm:pt>
    <dgm:pt modelId="{65F1FDF3-E6F3-46F6-BF1E-E3DBD10CD37F}">
      <dgm:prSet/>
      <dgm:spPr/>
      <dgm:t>
        <a:bodyPr/>
        <a:lstStyle/>
        <a:p>
          <a:r>
            <a:rPr lang="en-US" dirty="0">
              <a:solidFill>
                <a:schemeClr val="bg2"/>
              </a:solidFill>
            </a:rPr>
            <a:t>January Bank Statement (after December 31 of the preceding month)</a:t>
          </a:r>
        </a:p>
      </dgm:t>
    </dgm:pt>
    <dgm:pt modelId="{8CBB863D-D41E-44FD-9DBF-E6EC97873F3B}" type="parTrans" cxnId="{A1B2286C-34B3-4D84-A53B-08E1D6142B9D}">
      <dgm:prSet/>
      <dgm:spPr/>
      <dgm:t>
        <a:bodyPr/>
        <a:lstStyle/>
        <a:p>
          <a:endParaRPr lang="en-US"/>
        </a:p>
      </dgm:t>
    </dgm:pt>
    <dgm:pt modelId="{7B283EF3-E765-4028-A165-BCE6E136C377}" type="sibTrans" cxnId="{A1B2286C-34B3-4D84-A53B-08E1D6142B9D}">
      <dgm:prSet/>
      <dgm:spPr/>
      <dgm:t>
        <a:bodyPr/>
        <a:lstStyle/>
        <a:p>
          <a:endParaRPr lang="en-US"/>
        </a:p>
      </dgm:t>
    </dgm:pt>
    <dgm:pt modelId="{E357E4CE-9287-443D-A267-56A3E8B867D5}">
      <dgm:prSet/>
      <dgm:spPr/>
      <dgm:t>
        <a:bodyPr/>
        <a:lstStyle/>
        <a:p>
          <a:r>
            <a:rPr lang="en-US" dirty="0">
              <a:solidFill>
                <a:schemeClr val="bg2"/>
              </a:solidFill>
            </a:rPr>
            <a:t>Previous year’s PAID scholarship information: recipient, amount, address</a:t>
          </a:r>
        </a:p>
      </dgm:t>
    </dgm:pt>
    <dgm:pt modelId="{B19D4C04-6EB0-47B3-BAB7-8132E0A32691}" type="parTrans" cxnId="{DBD2511D-8AF1-441E-99C8-01BCAE0B4993}">
      <dgm:prSet/>
      <dgm:spPr/>
      <dgm:t>
        <a:bodyPr/>
        <a:lstStyle/>
        <a:p>
          <a:endParaRPr lang="en-US"/>
        </a:p>
      </dgm:t>
    </dgm:pt>
    <dgm:pt modelId="{D8D1C18B-5E3A-4A76-81AA-05453460EDE9}" type="sibTrans" cxnId="{DBD2511D-8AF1-441E-99C8-01BCAE0B4993}">
      <dgm:prSet/>
      <dgm:spPr/>
      <dgm:t>
        <a:bodyPr/>
        <a:lstStyle/>
        <a:p>
          <a:endParaRPr lang="en-US"/>
        </a:p>
      </dgm:t>
    </dgm:pt>
    <dgm:pt modelId="{12D395A1-318B-4618-85AC-0CBA3FFB8CC5}">
      <dgm:prSet custT="1"/>
      <dgm:spPr/>
      <dgm:t>
        <a:bodyPr/>
        <a:lstStyle/>
        <a:p>
          <a:pPr algn="l"/>
          <a:r>
            <a:rPr lang="en-US" sz="1800" dirty="0">
              <a:solidFill>
                <a:schemeClr val="accent1"/>
              </a:solidFill>
            </a:rPr>
            <a:t>Contribute</a:t>
          </a:r>
          <a:r>
            <a:rPr lang="en-US" sz="1400" dirty="0"/>
            <a:t> to the cost of tax prep and next year’s insurance coverage. </a:t>
          </a:r>
        </a:p>
      </dgm:t>
    </dgm:pt>
    <dgm:pt modelId="{44F73BE5-9A6D-40AF-999E-9A0D218A1AE7}" type="parTrans" cxnId="{3C72B646-1F8E-4F77-810B-875CD318B7BB}">
      <dgm:prSet/>
      <dgm:spPr/>
      <dgm:t>
        <a:bodyPr/>
        <a:lstStyle/>
        <a:p>
          <a:endParaRPr lang="en-US"/>
        </a:p>
      </dgm:t>
    </dgm:pt>
    <dgm:pt modelId="{04A58F71-2BAE-48BF-859E-2605EF41F379}" type="sibTrans" cxnId="{3C72B646-1F8E-4F77-810B-875CD318B7BB}">
      <dgm:prSet/>
      <dgm:spPr/>
      <dgm:t>
        <a:bodyPr/>
        <a:lstStyle/>
        <a:p>
          <a:endParaRPr lang="en-US"/>
        </a:p>
      </dgm:t>
    </dgm:pt>
    <dgm:pt modelId="{C228DCE5-8E5F-499D-9AE9-9A39AAAA5DC1}">
      <dgm:prSet/>
      <dgm:spPr/>
      <dgm:t>
        <a:bodyPr/>
        <a:lstStyle/>
        <a:p>
          <a:r>
            <a:rPr lang="en-US" dirty="0">
              <a:solidFill>
                <a:schemeClr val="bg2"/>
              </a:solidFill>
            </a:rPr>
            <a:t>Example: This year, our booster groups were responsible for submitting a check for $300 each. </a:t>
          </a:r>
        </a:p>
      </dgm:t>
    </dgm:pt>
    <dgm:pt modelId="{CC8CBAD4-6D4A-47B5-8AE9-C65CD549CA49}" type="parTrans" cxnId="{B583A402-B58B-4372-A52C-7C966DE3EE49}">
      <dgm:prSet/>
      <dgm:spPr/>
      <dgm:t>
        <a:bodyPr/>
        <a:lstStyle/>
        <a:p>
          <a:endParaRPr lang="en-US"/>
        </a:p>
      </dgm:t>
    </dgm:pt>
    <dgm:pt modelId="{9417C21D-4642-4129-B655-709A21E7160E}" type="sibTrans" cxnId="{B583A402-B58B-4372-A52C-7C966DE3EE49}">
      <dgm:prSet/>
      <dgm:spPr/>
      <dgm:t>
        <a:bodyPr/>
        <a:lstStyle/>
        <a:p>
          <a:endParaRPr lang="en-US"/>
        </a:p>
      </dgm:t>
    </dgm:pt>
    <dgm:pt modelId="{555A2127-9C98-43F7-88A9-083ADA834572}" type="pres">
      <dgm:prSet presAssocID="{8AA38C64-CDAA-442D-AE01-829CCCC23B83}" presName="Name0" presStyleCnt="0">
        <dgm:presLayoutVars>
          <dgm:dir/>
          <dgm:animLvl val="lvl"/>
          <dgm:resizeHandles val="exact"/>
        </dgm:presLayoutVars>
      </dgm:prSet>
      <dgm:spPr/>
    </dgm:pt>
    <dgm:pt modelId="{41A3FD91-9AA7-46A9-9134-344FC8BC8B29}" type="pres">
      <dgm:prSet presAssocID="{12D395A1-318B-4618-85AC-0CBA3FFB8CC5}" presName="boxAndChildren" presStyleCnt="0"/>
      <dgm:spPr/>
    </dgm:pt>
    <dgm:pt modelId="{9324CCA9-2FC2-4CE6-912D-A850AF8F7CCD}" type="pres">
      <dgm:prSet presAssocID="{12D395A1-318B-4618-85AC-0CBA3FFB8CC5}" presName="parentTextBox" presStyleLbl="alignNode1" presStyleIdx="0" presStyleCnt="2"/>
      <dgm:spPr/>
    </dgm:pt>
    <dgm:pt modelId="{46765622-94E7-448E-BE4E-1EE4D0B74AFE}" type="pres">
      <dgm:prSet presAssocID="{12D395A1-318B-4618-85AC-0CBA3FFB8CC5}" presName="descendantBox" presStyleLbl="bgAccFollowNode1" presStyleIdx="0" presStyleCnt="2"/>
      <dgm:spPr/>
    </dgm:pt>
    <dgm:pt modelId="{079F9DD7-708F-4630-9DB8-0D9115C1402D}" type="pres">
      <dgm:prSet presAssocID="{8887D21A-A8BB-4CD5-8674-A3578F17A134}" presName="sp" presStyleCnt="0"/>
      <dgm:spPr/>
    </dgm:pt>
    <dgm:pt modelId="{80A61790-B5E3-4E53-83AE-3996044F78DA}" type="pres">
      <dgm:prSet presAssocID="{5294A9A7-DB27-479D-8C54-57E75F2589FF}" presName="arrowAndChildren" presStyleCnt="0"/>
      <dgm:spPr/>
    </dgm:pt>
    <dgm:pt modelId="{273E7473-B886-488C-AF6B-40A5ACAB01BF}" type="pres">
      <dgm:prSet presAssocID="{5294A9A7-DB27-479D-8C54-57E75F2589FF}" presName="parentTextArrow" presStyleLbl="node1" presStyleIdx="0" presStyleCnt="0"/>
      <dgm:spPr/>
    </dgm:pt>
    <dgm:pt modelId="{D7C314B5-7C2E-46EC-A584-5CF9AD3BDDBB}" type="pres">
      <dgm:prSet presAssocID="{5294A9A7-DB27-479D-8C54-57E75F2589FF}" presName="arrow" presStyleLbl="alignNode1" presStyleIdx="1" presStyleCnt="2"/>
      <dgm:spPr/>
    </dgm:pt>
    <dgm:pt modelId="{D4FC6CAF-F1C4-4726-8E1F-6BD66197BAA2}" type="pres">
      <dgm:prSet presAssocID="{5294A9A7-DB27-479D-8C54-57E75F2589FF}" presName="descendantArrow" presStyleLbl="bgAccFollowNode1" presStyleIdx="1" presStyleCnt="2"/>
      <dgm:spPr/>
    </dgm:pt>
  </dgm:ptLst>
  <dgm:cxnLst>
    <dgm:cxn modelId="{B583A402-B58B-4372-A52C-7C966DE3EE49}" srcId="{12D395A1-318B-4618-85AC-0CBA3FFB8CC5}" destId="{C228DCE5-8E5F-499D-9AE9-9A39AAAA5DC1}" srcOrd="0" destOrd="0" parTransId="{CC8CBAD4-6D4A-47B5-8AE9-C65CD549CA49}" sibTransId="{9417C21D-4642-4129-B655-709A21E7160E}"/>
    <dgm:cxn modelId="{C31D790B-DCB8-4BF5-8CFF-B292134DD56A}" srcId="{F18FFEE7-E55C-467B-BA43-68B731F7E84D}" destId="{341DEB96-9393-49CC-B985-0A32128345F3}" srcOrd="1" destOrd="0" parTransId="{0FAACCD1-65C7-49AD-B3B5-9C012A0D8DB7}" sibTransId="{312D82D3-F283-4092-A9F3-9A6145EC5312}"/>
    <dgm:cxn modelId="{C4B63A19-90E5-4501-9B48-0E84115FE42D}" type="presOf" srcId="{65F1FDF3-E6F3-46F6-BF1E-E3DBD10CD37F}" destId="{D4FC6CAF-F1C4-4726-8E1F-6BD66197BAA2}" srcOrd="0" destOrd="3" presId="urn:microsoft.com/office/officeart/2016/7/layout/VerticalDownArrowProcess"/>
    <dgm:cxn modelId="{DBD2511D-8AF1-441E-99C8-01BCAE0B4993}" srcId="{F18FFEE7-E55C-467B-BA43-68B731F7E84D}" destId="{E357E4CE-9287-443D-A267-56A3E8B867D5}" srcOrd="3" destOrd="0" parTransId="{B19D4C04-6EB0-47B3-BAB7-8132E0A32691}" sibTransId="{D8D1C18B-5E3A-4A76-81AA-05453460EDE9}"/>
    <dgm:cxn modelId="{7539452F-7FD7-4290-B5D3-8C2F657CE0CD}" type="presOf" srcId="{8AA38C64-CDAA-442D-AE01-829CCCC23B83}" destId="{555A2127-9C98-43F7-88A9-083ADA834572}" srcOrd="0" destOrd="0" presId="urn:microsoft.com/office/officeart/2016/7/layout/VerticalDownArrowProcess"/>
    <dgm:cxn modelId="{67CFED33-F33B-4329-9635-09F702A5F279}" type="presOf" srcId="{341DEB96-9393-49CC-B985-0A32128345F3}" destId="{D4FC6CAF-F1C4-4726-8E1F-6BD66197BAA2}" srcOrd="0" destOrd="2" presId="urn:microsoft.com/office/officeart/2016/7/layout/VerticalDownArrowProcess"/>
    <dgm:cxn modelId="{D6F6B141-DCD2-4644-BF7C-D0C77E80486B}" srcId="{5294A9A7-DB27-479D-8C54-57E75F2589FF}" destId="{F18FFEE7-E55C-467B-BA43-68B731F7E84D}" srcOrd="0" destOrd="0" parTransId="{04CFB2B0-781B-42CE-AAD5-E29996D49E74}" sibTransId="{13713E7A-489B-47EE-A6E5-892522BA985C}"/>
    <dgm:cxn modelId="{3C72B646-1F8E-4F77-810B-875CD318B7BB}" srcId="{8AA38C64-CDAA-442D-AE01-829CCCC23B83}" destId="{12D395A1-318B-4618-85AC-0CBA3FFB8CC5}" srcOrd="1" destOrd="0" parTransId="{44F73BE5-9A6D-40AF-999E-9A0D218A1AE7}" sibTransId="{04A58F71-2BAE-48BF-859E-2605EF41F379}"/>
    <dgm:cxn modelId="{4320F749-31F6-45E6-859C-E4D27A7F5D47}" type="presOf" srcId="{5294A9A7-DB27-479D-8C54-57E75F2589FF}" destId="{273E7473-B886-488C-AF6B-40A5ACAB01BF}" srcOrd="0" destOrd="0" presId="urn:microsoft.com/office/officeart/2016/7/layout/VerticalDownArrowProcess"/>
    <dgm:cxn modelId="{D008E469-02C1-4DA1-8B99-1B52B899F263}" type="presOf" srcId="{5294A9A7-DB27-479D-8C54-57E75F2589FF}" destId="{D7C314B5-7C2E-46EC-A584-5CF9AD3BDDBB}" srcOrd="1" destOrd="0" presId="urn:microsoft.com/office/officeart/2016/7/layout/VerticalDownArrowProcess"/>
    <dgm:cxn modelId="{4872236B-332C-4951-B127-CEA6E788155B}" type="presOf" srcId="{F18FFEE7-E55C-467B-BA43-68B731F7E84D}" destId="{D4FC6CAF-F1C4-4726-8E1F-6BD66197BAA2}" srcOrd="0" destOrd="0" presId="urn:microsoft.com/office/officeart/2016/7/layout/VerticalDownArrowProcess"/>
    <dgm:cxn modelId="{A1B2286C-34B3-4D84-A53B-08E1D6142B9D}" srcId="{F18FFEE7-E55C-467B-BA43-68B731F7E84D}" destId="{65F1FDF3-E6F3-46F6-BF1E-E3DBD10CD37F}" srcOrd="2" destOrd="0" parTransId="{8CBB863D-D41E-44FD-9DBF-E6EC97873F3B}" sibTransId="{7B283EF3-E765-4028-A165-BCE6E136C377}"/>
    <dgm:cxn modelId="{E0B92C76-9E32-4B6E-9A5E-46CC29A104DA}" type="presOf" srcId="{C228DCE5-8E5F-499D-9AE9-9A39AAAA5DC1}" destId="{46765622-94E7-448E-BE4E-1EE4D0B74AFE}" srcOrd="0" destOrd="0" presId="urn:microsoft.com/office/officeart/2016/7/layout/VerticalDownArrowProcess"/>
    <dgm:cxn modelId="{71BE858B-1475-4346-B8F4-B27F015A6421}" type="presOf" srcId="{12D395A1-318B-4618-85AC-0CBA3FFB8CC5}" destId="{9324CCA9-2FC2-4CE6-912D-A850AF8F7CCD}" srcOrd="0" destOrd="0" presId="urn:microsoft.com/office/officeart/2016/7/layout/VerticalDownArrowProcess"/>
    <dgm:cxn modelId="{AADBCB8F-C389-4F1D-A4EB-4252EAD480D5}" type="presOf" srcId="{E357E4CE-9287-443D-A267-56A3E8B867D5}" destId="{D4FC6CAF-F1C4-4726-8E1F-6BD66197BAA2}" srcOrd="0" destOrd="4" presId="urn:microsoft.com/office/officeart/2016/7/layout/VerticalDownArrowProcess"/>
    <dgm:cxn modelId="{ABFDD58F-1EB3-4BC9-A12F-B3CAE577F2BF}" type="presOf" srcId="{146482F3-177D-41EE-994E-93B888E291EA}" destId="{D4FC6CAF-F1C4-4726-8E1F-6BD66197BAA2}" srcOrd="0" destOrd="1" presId="urn:microsoft.com/office/officeart/2016/7/layout/VerticalDownArrowProcess"/>
    <dgm:cxn modelId="{D92E2D97-B240-4ECF-9606-010C2932FC7F}" srcId="{8AA38C64-CDAA-442D-AE01-829CCCC23B83}" destId="{5294A9A7-DB27-479D-8C54-57E75F2589FF}" srcOrd="0" destOrd="0" parTransId="{19322D7B-6E7E-4131-96DD-2D99BC3A4151}" sibTransId="{8887D21A-A8BB-4CD5-8674-A3578F17A134}"/>
    <dgm:cxn modelId="{FDF1F8E7-3AAD-4CFD-8C96-B267DB433FD4}" srcId="{F18FFEE7-E55C-467B-BA43-68B731F7E84D}" destId="{146482F3-177D-41EE-994E-93B888E291EA}" srcOrd="0" destOrd="0" parTransId="{7D7C4F9D-3F6C-46C4-8E45-C0ACE9FC41FD}" sibTransId="{84922D00-C9A6-4583-BE82-244F83E8B497}"/>
    <dgm:cxn modelId="{5D23A9DF-261D-4F98-B527-39B21EED765E}" type="presParOf" srcId="{555A2127-9C98-43F7-88A9-083ADA834572}" destId="{41A3FD91-9AA7-46A9-9134-344FC8BC8B29}" srcOrd="0" destOrd="0" presId="urn:microsoft.com/office/officeart/2016/7/layout/VerticalDownArrowProcess"/>
    <dgm:cxn modelId="{D818A2B9-33B7-41BA-BA4A-E38FE61C4F79}" type="presParOf" srcId="{41A3FD91-9AA7-46A9-9134-344FC8BC8B29}" destId="{9324CCA9-2FC2-4CE6-912D-A850AF8F7CCD}" srcOrd="0" destOrd="0" presId="urn:microsoft.com/office/officeart/2016/7/layout/VerticalDownArrowProcess"/>
    <dgm:cxn modelId="{B6D302C1-C542-4314-A2D5-3A6EBF03D6F1}" type="presParOf" srcId="{41A3FD91-9AA7-46A9-9134-344FC8BC8B29}" destId="{46765622-94E7-448E-BE4E-1EE4D0B74AFE}" srcOrd="1" destOrd="0" presId="urn:microsoft.com/office/officeart/2016/7/layout/VerticalDownArrowProcess"/>
    <dgm:cxn modelId="{2003F619-BEC7-4AA5-BB62-A0817E804C8C}" type="presParOf" srcId="{555A2127-9C98-43F7-88A9-083ADA834572}" destId="{079F9DD7-708F-4630-9DB8-0D9115C1402D}" srcOrd="1" destOrd="0" presId="urn:microsoft.com/office/officeart/2016/7/layout/VerticalDownArrowProcess"/>
    <dgm:cxn modelId="{22186FBA-0913-4732-AF50-ACCE9736E801}" type="presParOf" srcId="{555A2127-9C98-43F7-88A9-083ADA834572}" destId="{80A61790-B5E3-4E53-83AE-3996044F78DA}" srcOrd="2" destOrd="0" presId="urn:microsoft.com/office/officeart/2016/7/layout/VerticalDownArrowProcess"/>
    <dgm:cxn modelId="{D1F98759-DBCE-43DE-ADC4-4648B327E508}" type="presParOf" srcId="{80A61790-B5E3-4E53-83AE-3996044F78DA}" destId="{273E7473-B886-488C-AF6B-40A5ACAB01BF}" srcOrd="0" destOrd="0" presId="urn:microsoft.com/office/officeart/2016/7/layout/VerticalDownArrowProcess"/>
    <dgm:cxn modelId="{148892EF-7A22-4FA7-9C5D-B797621A52F9}" type="presParOf" srcId="{80A61790-B5E3-4E53-83AE-3996044F78DA}" destId="{D7C314B5-7C2E-46EC-A584-5CF9AD3BDDBB}" srcOrd="1" destOrd="0" presId="urn:microsoft.com/office/officeart/2016/7/layout/VerticalDownArrowProcess"/>
    <dgm:cxn modelId="{398D1209-1569-4085-B0A9-F41840FD254C}" type="presParOf" srcId="{80A61790-B5E3-4E53-83AE-3996044F78DA}" destId="{D4FC6CAF-F1C4-4726-8E1F-6BD66197BAA2}" srcOrd="2" destOrd="0" presId="urn:microsoft.com/office/officeart/2016/7/layout/VerticalDownArrow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5076797-5CB6-45A2-9FCA-1142C0F8E351}" type="doc">
      <dgm:prSet loTypeId="urn:microsoft.com/office/officeart/2005/8/layout/default" loCatId="list" qsTypeId="urn:microsoft.com/office/officeart/2005/8/quickstyle/simple2" qsCatId="simple" csTypeId="urn:microsoft.com/office/officeart/2005/8/colors/accent1_2" csCatId="accent1" phldr="1"/>
      <dgm:spPr/>
      <dgm:t>
        <a:bodyPr/>
        <a:lstStyle/>
        <a:p>
          <a:endParaRPr lang="en-US"/>
        </a:p>
      </dgm:t>
    </dgm:pt>
    <dgm:pt modelId="{47DCFA36-5685-40C7-B32F-0EEB4274F2C8}">
      <dgm:prSet custT="1"/>
      <dgm:spPr>
        <a:solidFill>
          <a:schemeClr val="accent1">
            <a:lumMod val="75000"/>
          </a:schemeClr>
        </a:solidFill>
      </dgm:spPr>
      <dgm:t>
        <a:bodyPr/>
        <a:lstStyle/>
        <a:p>
          <a:r>
            <a:rPr lang="en-US" sz="1200" dirty="0">
              <a:solidFill>
                <a:schemeClr val="bg1"/>
              </a:solidFill>
              <a:latin typeface="+mn-lt"/>
            </a:rPr>
            <a:t>1. </a:t>
          </a:r>
        </a:p>
        <a:p>
          <a:r>
            <a:rPr lang="en-US" sz="1200" dirty="0">
              <a:solidFill>
                <a:schemeClr val="bg1"/>
              </a:solidFill>
              <a:latin typeface="+mn-lt"/>
            </a:rPr>
            <a:t>Candidates must complete the standard, school Scholarship Application Form and adhere to the designated deadline date. </a:t>
          </a:r>
          <a:endParaRPr lang="en-US" sz="1200" dirty="0"/>
        </a:p>
      </dgm:t>
    </dgm:pt>
    <dgm:pt modelId="{C02B0770-C503-47AF-A43E-3100CA3FAD89}" type="parTrans" cxnId="{2CB13753-FB84-4F4B-87E3-4B8A3D8C0DE4}">
      <dgm:prSet/>
      <dgm:spPr/>
      <dgm:t>
        <a:bodyPr/>
        <a:lstStyle/>
        <a:p>
          <a:endParaRPr lang="en-US"/>
        </a:p>
      </dgm:t>
    </dgm:pt>
    <dgm:pt modelId="{4680BD57-C32B-483C-A9DF-48CA5965E369}" type="sibTrans" cxnId="{2CB13753-FB84-4F4B-87E3-4B8A3D8C0DE4}">
      <dgm:prSet/>
      <dgm:spPr/>
      <dgm:t>
        <a:bodyPr/>
        <a:lstStyle/>
        <a:p>
          <a:endParaRPr lang="en-US"/>
        </a:p>
      </dgm:t>
    </dgm:pt>
    <dgm:pt modelId="{7C9C5E62-FC4D-4808-96DD-A9C90424C9F6}">
      <dgm:prSet custT="1"/>
      <dgm:spPr>
        <a:solidFill>
          <a:schemeClr val="accent1">
            <a:lumMod val="75000"/>
          </a:schemeClr>
        </a:solidFill>
      </dgm:spPr>
      <dgm:t>
        <a:bodyPr/>
        <a:lstStyle/>
        <a:p>
          <a:r>
            <a:rPr lang="en-US" sz="1200" dirty="0"/>
            <a:t>3. </a:t>
          </a:r>
        </a:p>
        <a:p>
          <a:r>
            <a:rPr lang="en-US" sz="1200" dirty="0"/>
            <a:t>Candidates must be accepted to an accredited 2/4 Year College or University. </a:t>
          </a:r>
          <a:endParaRPr lang="en-US" sz="2200" dirty="0"/>
        </a:p>
      </dgm:t>
    </dgm:pt>
    <dgm:pt modelId="{524E493C-2217-4091-BB0C-020C4E717A7C}" type="parTrans" cxnId="{F0D09D2A-92B0-44FE-BB6C-8FD1D2F70086}">
      <dgm:prSet/>
      <dgm:spPr/>
      <dgm:t>
        <a:bodyPr/>
        <a:lstStyle/>
        <a:p>
          <a:endParaRPr lang="en-US"/>
        </a:p>
      </dgm:t>
    </dgm:pt>
    <dgm:pt modelId="{31EB30CD-1621-47E3-8BB4-DF9D9E65E240}" type="sibTrans" cxnId="{F0D09D2A-92B0-44FE-BB6C-8FD1D2F70086}">
      <dgm:prSet/>
      <dgm:spPr/>
      <dgm:t>
        <a:bodyPr/>
        <a:lstStyle/>
        <a:p>
          <a:endParaRPr lang="en-US"/>
        </a:p>
      </dgm:t>
    </dgm:pt>
    <dgm:pt modelId="{3B0CA9EC-9CA7-4F5D-A0FD-3C29F3792FAF}">
      <dgm:prSet custT="1"/>
      <dgm:spPr>
        <a:solidFill>
          <a:schemeClr val="accent1">
            <a:lumMod val="75000"/>
          </a:schemeClr>
        </a:solidFill>
      </dgm:spPr>
      <dgm:t>
        <a:bodyPr/>
        <a:lstStyle/>
        <a:p>
          <a:r>
            <a:rPr lang="en-US" sz="1200" dirty="0">
              <a:solidFill>
                <a:schemeClr val="bg1"/>
              </a:solidFill>
              <a:latin typeface="+mn-lt"/>
            </a:rPr>
            <a:t>4. </a:t>
          </a:r>
        </a:p>
        <a:p>
          <a:r>
            <a:rPr lang="en-US" sz="1200" dirty="0">
              <a:solidFill>
                <a:schemeClr val="bg1"/>
              </a:solidFill>
              <a:latin typeface="+mn-lt"/>
            </a:rPr>
            <a:t>The coaching staff may determine which candidates receive scholarships, or candidates can be forwarded to the Scholarship Committee for selection. </a:t>
          </a:r>
          <a:endParaRPr lang="en-US" sz="1200" dirty="0"/>
        </a:p>
      </dgm:t>
    </dgm:pt>
    <dgm:pt modelId="{B54093E9-D0AE-42C9-B5BB-EC29A53208E2}" type="parTrans" cxnId="{39EBD8EA-5B51-4681-B554-178FDB530B33}">
      <dgm:prSet/>
      <dgm:spPr/>
      <dgm:t>
        <a:bodyPr/>
        <a:lstStyle/>
        <a:p>
          <a:endParaRPr lang="en-US"/>
        </a:p>
      </dgm:t>
    </dgm:pt>
    <dgm:pt modelId="{9CF59C9C-9127-403B-89F4-3D9D3A7D9A78}" type="sibTrans" cxnId="{39EBD8EA-5B51-4681-B554-178FDB530B33}">
      <dgm:prSet/>
      <dgm:spPr/>
      <dgm:t>
        <a:bodyPr/>
        <a:lstStyle/>
        <a:p>
          <a:endParaRPr lang="en-US"/>
        </a:p>
      </dgm:t>
    </dgm:pt>
    <dgm:pt modelId="{4C4B2952-EB12-452B-9A8F-907EBA889D46}">
      <dgm:prSet custT="1"/>
      <dgm:spPr>
        <a:solidFill>
          <a:schemeClr val="accent1">
            <a:lumMod val="75000"/>
          </a:schemeClr>
        </a:solidFill>
      </dgm:spPr>
      <dgm:t>
        <a:bodyPr/>
        <a:lstStyle/>
        <a:p>
          <a:r>
            <a:rPr lang="en-US" sz="1200" dirty="0"/>
            <a:t>2. </a:t>
          </a:r>
        </a:p>
        <a:p>
          <a:r>
            <a:rPr lang="en-US" sz="1200" dirty="0"/>
            <a:t>Candidates must have been in the specific sport program for a minimum of 3 years. Must be a member of the program in their Senior Year. </a:t>
          </a:r>
        </a:p>
      </dgm:t>
    </dgm:pt>
    <dgm:pt modelId="{285C18F2-9F86-486A-8979-A191F5E628BE}" type="parTrans" cxnId="{390E3985-C8A8-46E6-9366-C7A96D76E224}">
      <dgm:prSet/>
      <dgm:spPr/>
      <dgm:t>
        <a:bodyPr/>
        <a:lstStyle/>
        <a:p>
          <a:endParaRPr lang="en-US"/>
        </a:p>
      </dgm:t>
    </dgm:pt>
    <dgm:pt modelId="{7B27FF96-C12E-48EB-8004-972FD4D57D4B}" type="sibTrans" cxnId="{390E3985-C8A8-46E6-9366-C7A96D76E224}">
      <dgm:prSet/>
      <dgm:spPr/>
      <dgm:t>
        <a:bodyPr/>
        <a:lstStyle/>
        <a:p>
          <a:endParaRPr lang="en-US"/>
        </a:p>
      </dgm:t>
    </dgm:pt>
    <dgm:pt modelId="{2DAA605B-0A44-4A05-B2D7-316467145325}">
      <dgm:prSet custT="1"/>
      <dgm:spPr>
        <a:solidFill>
          <a:schemeClr val="accent1">
            <a:lumMod val="75000"/>
          </a:schemeClr>
        </a:solidFill>
      </dgm:spPr>
      <dgm:t>
        <a:bodyPr/>
        <a:lstStyle/>
        <a:p>
          <a:r>
            <a:rPr lang="en" sz="1200" dirty="0">
              <a:solidFill>
                <a:schemeClr val="bg1"/>
              </a:solidFill>
            </a:rPr>
            <a:t>7. </a:t>
          </a:r>
        </a:p>
        <a:p>
          <a:r>
            <a:rPr lang="en" sz="1200" dirty="0">
              <a:solidFill>
                <a:schemeClr val="bg1"/>
              </a:solidFill>
            </a:rPr>
            <a:t>Coaches with extenuating circumstances may appeal to the Athletic Director for consideration.</a:t>
          </a:r>
          <a:endParaRPr lang="en-US" sz="1200" dirty="0">
            <a:solidFill>
              <a:schemeClr val="bg1"/>
            </a:solidFill>
          </a:endParaRPr>
        </a:p>
      </dgm:t>
    </dgm:pt>
    <dgm:pt modelId="{0A87D9D5-4A7E-4A20-BC7A-5652CC9D9874}" type="parTrans" cxnId="{57D35553-25DA-4DEE-9845-89E5B3A107BD}">
      <dgm:prSet/>
      <dgm:spPr/>
      <dgm:t>
        <a:bodyPr/>
        <a:lstStyle/>
        <a:p>
          <a:endParaRPr lang="en-US"/>
        </a:p>
      </dgm:t>
    </dgm:pt>
    <dgm:pt modelId="{AAA6E696-B1BF-47A8-B309-E615FFDB7787}" type="sibTrans" cxnId="{57D35553-25DA-4DEE-9845-89E5B3A107BD}">
      <dgm:prSet/>
      <dgm:spPr/>
      <dgm:t>
        <a:bodyPr/>
        <a:lstStyle/>
        <a:p>
          <a:endParaRPr lang="en-US"/>
        </a:p>
      </dgm:t>
    </dgm:pt>
    <dgm:pt modelId="{1BE69E10-8E25-4D30-BB74-154D5615A535}">
      <dgm:prSet custT="1"/>
      <dgm:spPr>
        <a:solidFill>
          <a:schemeClr val="accent1">
            <a:lumMod val="75000"/>
          </a:schemeClr>
        </a:solidFill>
      </dgm:spPr>
      <dgm:t>
        <a:bodyPr/>
        <a:lstStyle/>
        <a:p>
          <a:pPr>
            <a:buClr>
              <a:schemeClr val="accent3"/>
            </a:buClr>
            <a:buSzPts val="1100"/>
            <a:buFont typeface="Arial"/>
            <a:buNone/>
          </a:pPr>
          <a:r>
            <a:rPr lang="en-US" sz="900" dirty="0">
              <a:solidFill>
                <a:schemeClr val="bg1"/>
              </a:solidFill>
            </a:rPr>
            <a:t>5.</a:t>
          </a:r>
        </a:p>
        <a:p>
          <a:pPr>
            <a:buClr>
              <a:schemeClr val="accent3"/>
            </a:buClr>
            <a:buSzPts val="1100"/>
            <a:buFont typeface="Arial"/>
            <a:buNone/>
          </a:pPr>
          <a:r>
            <a:rPr lang="en-US" sz="900" dirty="0">
              <a:solidFill>
                <a:schemeClr val="bg1"/>
              </a:solidFill>
            </a:rPr>
            <a:t>The individual program may allocate between $250.00-$2500.00 towards Scholarships in any given year. The coaching staff will set the amount based on funding and merit. </a:t>
          </a:r>
          <a:endParaRPr lang="en-US" sz="1200" dirty="0">
            <a:solidFill>
              <a:schemeClr val="bg1"/>
            </a:solidFill>
          </a:endParaRPr>
        </a:p>
      </dgm:t>
    </dgm:pt>
    <dgm:pt modelId="{55DF4E07-C55D-4AD6-A48D-176B917BD603}" type="parTrans" cxnId="{7FBFF024-1401-4443-9431-16A4D1551F67}">
      <dgm:prSet/>
      <dgm:spPr/>
      <dgm:t>
        <a:bodyPr/>
        <a:lstStyle/>
        <a:p>
          <a:endParaRPr lang="en-US"/>
        </a:p>
      </dgm:t>
    </dgm:pt>
    <dgm:pt modelId="{C48B4D3A-72A9-41C5-A669-5360556B2AB9}" type="sibTrans" cxnId="{7FBFF024-1401-4443-9431-16A4D1551F67}">
      <dgm:prSet/>
      <dgm:spPr/>
      <dgm:t>
        <a:bodyPr/>
        <a:lstStyle/>
        <a:p>
          <a:endParaRPr lang="en-US"/>
        </a:p>
      </dgm:t>
    </dgm:pt>
    <dgm:pt modelId="{0620B2AA-D5B6-475B-A1C2-071288C1F603}">
      <dgm:prSet custT="1"/>
      <dgm:spPr>
        <a:solidFill>
          <a:schemeClr val="accent1">
            <a:lumMod val="75000"/>
          </a:schemeClr>
        </a:solidFill>
      </dgm:spPr>
      <dgm:t>
        <a:bodyPr/>
        <a:lstStyle/>
        <a:p>
          <a:pPr>
            <a:buClr>
              <a:schemeClr val="accent3"/>
            </a:buClr>
            <a:buSzPts val="1100"/>
            <a:buFont typeface="Arial"/>
            <a:buNone/>
          </a:pPr>
          <a:r>
            <a:rPr lang="en-US" sz="1000" dirty="0">
              <a:solidFill>
                <a:schemeClr val="bg1"/>
              </a:solidFill>
            </a:rPr>
            <a:t>6. </a:t>
          </a:r>
        </a:p>
        <a:p>
          <a:pPr>
            <a:buClr>
              <a:schemeClr val="accent3"/>
            </a:buClr>
            <a:buSzPts val="1100"/>
            <a:buFont typeface="Arial"/>
            <a:buNone/>
          </a:pPr>
          <a:r>
            <a:rPr lang="en-US" sz="1000" dirty="0">
              <a:solidFill>
                <a:schemeClr val="bg1"/>
              </a:solidFill>
            </a:rPr>
            <a:t>Recipients must attend college in the fall immediately following their June High School graduation, Monies will be paid in the second semester of their freshmen year.</a:t>
          </a:r>
        </a:p>
      </dgm:t>
    </dgm:pt>
    <dgm:pt modelId="{2B580B3C-3FAB-4398-A434-6FDA04234880}" type="parTrans" cxnId="{41CF1AD7-BF96-4DA1-A219-4C429C02BA2F}">
      <dgm:prSet/>
      <dgm:spPr/>
      <dgm:t>
        <a:bodyPr/>
        <a:lstStyle/>
        <a:p>
          <a:endParaRPr lang="en-US"/>
        </a:p>
      </dgm:t>
    </dgm:pt>
    <dgm:pt modelId="{8553BB48-D63E-4C52-AB0C-5FDBC1F1902E}" type="sibTrans" cxnId="{41CF1AD7-BF96-4DA1-A219-4C429C02BA2F}">
      <dgm:prSet/>
      <dgm:spPr/>
      <dgm:t>
        <a:bodyPr/>
        <a:lstStyle/>
        <a:p>
          <a:endParaRPr lang="en-US"/>
        </a:p>
      </dgm:t>
    </dgm:pt>
    <dgm:pt modelId="{4F3A5BAC-C403-4925-9EAA-9F3F0CD2284B}" type="pres">
      <dgm:prSet presAssocID="{E5076797-5CB6-45A2-9FCA-1142C0F8E351}" presName="diagram" presStyleCnt="0">
        <dgm:presLayoutVars>
          <dgm:dir/>
          <dgm:resizeHandles val="exact"/>
        </dgm:presLayoutVars>
      </dgm:prSet>
      <dgm:spPr/>
    </dgm:pt>
    <dgm:pt modelId="{CD5DE32B-D916-4B19-A796-E081E33F6000}" type="pres">
      <dgm:prSet presAssocID="{47DCFA36-5685-40C7-B32F-0EEB4274F2C8}" presName="node" presStyleLbl="node1" presStyleIdx="0" presStyleCnt="7">
        <dgm:presLayoutVars>
          <dgm:bulletEnabled val="1"/>
        </dgm:presLayoutVars>
      </dgm:prSet>
      <dgm:spPr/>
    </dgm:pt>
    <dgm:pt modelId="{4A994CBE-6690-4D6D-9605-39DAF6211265}" type="pres">
      <dgm:prSet presAssocID="{4680BD57-C32B-483C-A9DF-48CA5965E369}" presName="sibTrans" presStyleCnt="0"/>
      <dgm:spPr/>
    </dgm:pt>
    <dgm:pt modelId="{7579A7A5-CD6E-46D2-8206-61E5499ABF27}" type="pres">
      <dgm:prSet presAssocID="{4C4B2952-EB12-452B-9A8F-907EBA889D46}" presName="node" presStyleLbl="node1" presStyleIdx="1" presStyleCnt="7">
        <dgm:presLayoutVars>
          <dgm:bulletEnabled val="1"/>
        </dgm:presLayoutVars>
      </dgm:prSet>
      <dgm:spPr/>
    </dgm:pt>
    <dgm:pt modelId="{70F739DE-04C1-446C-89BF-669A97B1D621}" type="pres">
      <dgm:prSet presAssocID="{7B27FF96-C12E-48EB-8004-972FD4D57D4B}" presName="sibTrans" presStyleCnt="0"/>
      <dgm:spPr/>
    </dgm:pt>
    <dgm:pt modelId="{E5B3ABF2-7EA2-4FB4-AFCC-36C9A14A31A9}" type="pres">
      <dgm:prSet presAssocID="{7C9C5E62-FC4D-4808-96DD-A9C90424C9F6}" presName="node" presStyleLbl="node1" presStyleIdx="2" presStyleCnt="7">
        <dgm:presLayoutVars>
          <dgm:bulletEnabled val="1"/>
        </dgm:presLayoutVars>
      </dgm:prSet>
      <dgm:spPr/>
    </dgm:pt>
    <dgm:pt modelId="{EE24CC19-92EA-425C-816E-A44A07F2B52F}" type="pres">
      <dgm:prSet presAssocID="{31EB30CD-1621-47E3-8BB4-DF9D9E65E240}" presName="sibTrans" presStyleCnt="0"/>
      <dgm:spPr/>
    </dgm:pt>
    <dgm:pt modelId="{B5DAE3F2-EA5B-4647-A35C-403D5DFA8ADC}" type="pres">
      <dgm:prSet presAssocID="{3B0CA9EC-9CA7-4F5D-A0FD-3C29F3792FAF}" presName="node" presStyleLbl="node1" presStyleIdx="3" presStyleCnt="7">
        <dgm:presLayoutVars>
          <dgm:bulletEnabled val="1"/>
        </dgm:presLayoutVars>
      </dgm:prSet>
      <dgm:spPr/>
    </dgm:pt>
    <dgm:pt modelId="{EC81A79A-DE33-46E6-AC02-595A15C27E2D}" type="pres">
      <dgm:prSet presAssocID="{9CF59C9C-9127-403B-89F4-3D9D3A7D9A78}" presName="sibTrans" presStyleCnt="0"/>
      <dgm:spPr/>
    </dgm:pt>
    <dgm:pt modelId="{BE19A2A0-0AD4-438C-8A67-F96A6F199FAA}" type="pres">
      <dgm:prSet presAssocID="{1BE69E10-8E25-4D30-BB74-154D5615A535}" presName="node" presStyleLbl="node1" presStyleIdx="4" presStyleCnt="7">
        <dgm:presLayoutVars>
          <dgm:bulletEnabled val="1"/>
        </dgm:presLayoutVars>
      </dgm:prSet>
      <dgm:spPr/>
    </dgm:pt>
    <dgm:pt modelId="{B23D85DA-E70A-4076-A730-AE6ADFA0069A}" type="pres">
      <dgm:prSet presAssocID="{C48B4D3A-72A9-41C5-A669-5360556B2AB9}" presName="sibTrans" presStyleCnt="0"/>
      <dgm:spPr/>
    </dgm:pt>
    <dgm:pt modelId="{CEF53A78-46A1-4493-BCC6-023C10DA277A}" type="pres">
      <dgm:prSet presAssocID="{0620B2AA-D5B6-475B-A1C2-071288C1F603}" presName="node" presStyleLbl="node1" presStyleIdx="5" presStyleCnt="7">
        <dgm:presLayoutVars>
          <dgm:bulletEnabled val="1"/>
        </dgm:presLayoutVars>
      </dgm:prSet>
      <dgm:spPr/>
    </dgm:pt>
    <dgm:pt modelId="{B26A8469-8B46-41B3-B06B-3B86A8E4FF35}" type="pres">
      <dgm:prSet presAssocID="{8553BB48-D63E-4C52-AB0C-5FDBC1F1902E}" presName="sibTrans" presStyleCnt="0"/>
      <dgm:spPr/>
    </dgm:pt>
    <dgm:pt modelId="{954F682B-BF82-442B-A929-C7686E515D19}" type="pres">
      <dgm:prSet presAssocID="{2DAA605B-0A44-4A05-B2D7-316467145325}" presName="node" presStyleLbl="node1" presStyleIdx="6" presStyleCnt="7">
        <dgm:presLayoutVars>
          <dgm:bulletEnabled val="1"/>
        </dgm:presLayoutVars>
      </dgm:prSet>
      <dgm:spPr/>
    </dgm:pt>
  </dgm:ptLst>
  <dgm:cxnLst>
    <dgm:cxn modelId="{8123BF11-F899-475D-B0A2-0DD2E03E3771}" type="presOf" srcId="{1BE69E10-8E25-4D30-BB74-154D5615A535}" destId="{BE19A2A0-0AD4-438C-8A67-F96A6F199FAA}" srcOrd="0" destOrd="0" presId="urn:microsoft.com/office/officeart/2005/8/layout/default"/>
    <dgm:cxn modelId="{EF7F4E16-DD4F-42D5-BDE8-C98A690C9514}" type="presOf" srcId="{0620B2AA-D5B6-475B-A1C2-071288C1F603}" destId="{CEF53A78-46A1-4493-BCC6-023C10DA277A}" srcOrd="0" destOrd="0" presId="urn:microsoft.com/office/officeart/2005/8/layout/default"/>
    <dgm:cxn modelId="{7FBFF024-1401-4443-9431-16A4D1551F67}" srcId="{E5076797-5CB6-45A2-9FCA-1142C0F8E351}" destId="{1BE69E10-8E25-4D30-BB74-154D5615A535}" srcOrd="4" destOrd="0" parTransId="{55DF4E07-C55D-4AD6-A48D-176B917BD603}" sibTransId="{C48B4D3A-72A9-41C5-A669-5360556B2AB9}"/>
    <dgm:cxn modelId="{F0D09D2A-92B0-44FE-BB6C-8FD1D2F70086}" srcId="{E5076797-5CB6-45A2-9FCA-1142C0F8E351}" destId="{7C9C5E62-FC4D-4808-96DD-A9C90424C9F6}" srcOrd="2" destOrd="0" parTransId="{524E493C-2217-4091-BB0C-020C4E717A7C}" sibTransId="{31EB30CD-1621-47E3-8BB4-DF9D9E65E240}"/>
    <dgm:cxn modelId="{2CB13753-FB84-4F4B-87E3-4B8A3D8C0DE4}" srcId="{E5076797-5CB6-45A2-9FCA-1142C0F8E351}" destId="{47DCFA36-5685-40C7-B32F-0EEB4274F2C8}" srcOrd="0" destOrd="0" parTransId="{C02B0770-C503-47AF-A43E-3100CA3FAD89}" sibTransId="{4680BD57-C32B-483C-A9DF-48CA5965E369}"/>
    <dgm:cxn modelId="{57D35553-25DA-4DEE-9845-89E5B3A107BD}" srcId="{E5076797-5CB6-45A2-9FCA-1142C0F8E351}" destId="{2DAA605B-0A44-4A05-B2D7-316467145325}" srcOrd="6" destOrd="0" parTransId="{0A87D9D5-4A7E-4A20-BC7A-5652CC9D9874}" sibTransId="{AAA6E696-B1BF-47A8-B309-E615FFDB7787}"/>
    <dgm:cxn modelId="{98021169-F2BB-4366-A64F-7BDFABB46A06}" type="presOf" srcId="{E5076797-5CB6-45A2-9FCA-1142C0F8E351}" destId="{4F3A5BAC-C403-4925-9EAA-9F3F0CD2284B}" srcOrd="0" destOrd="0" presId="urn:microsoft.com/office/officeart/2005/8/layout/default"/>
    <dgm:cxn modelId="{390E3985-C8A8-46E6-9366-C7A96D76E224}" srcId="{E5076797-5CB6-45A2-9FCA-1142C0F8E351}" destId="{4C4B2952-EB12-452B-9A8F-907EBA889D46}" srcOrd="1" destOrd="0" parTransId="{285C18F2-9F86-486A-8979-A191F5E628BE}" sibTransId="{7B27FF96-C12E-48EB-8004-972FD4D57D4B}"/>
    <dgm:cxn modelId="{7F1DFB8F-B21E-4389-BA80-3AC1511F0C6C}" type="presOf" srcId="{2DAA605B-0A44-4A05-B2D7-316467145325}" destId="{954F682B-BF82-442B-A929-C7686E515D19}" srcOrd="0" destOrd="0" presId="urn:microsoft.com/office/officeart/2005/8/layout/default"/>
    <dgm:cxn modelId="{CA32C5A0-E9F5-433B-93BD-8117C7D18C0E}" type="presOf" srcId="{4C4B2952-EB12-452B-9A8F-907EBA889D46}" destId="{7579A7A5-CD6E-46D2-8206-61E5499ABF27}" srcOrd="0" destOrd="0" presId="urn:microsoft.com/office/officeart/2005/8/layout/default"/>
    <dgm:cxn modelId="{B48E86AB-EA7B-4CD4-AFA3-804E50D15FA8}" type="presOf" srcId="{3B0CA9EC-9CA7-4F5D-A0FD-3C29F3792FAF}" destId="{B5DAE3F2-EA5B-4647-A35C-403D5DFA8ADC}" srcOrd="0" destOrd="0" presId="urn:microsoft.com/office/officeart/2005/8/layout/default"/>
    <dgm:cxn modelId="{41CF1AD7-BF96-4DA1-A219-4C429C02BA2F}" srcId="{E5076797-5CB6-45A2-9FCA-1142C0F8E351}" destId="{0620B2AA-D5B6-475B-A1C2-071288C1F603}" srcOrd="5" destOrd="0" parTransId="{2B580B3C-3FAB-4398-A434-6FDA04234880}" sibTransId="{8553BB48-D63E-4C52-AB0C-5FDBC1F1902E}"/>
    <dgm:cxn modelId="{379730DC-B995-439E-BFAB-6E8FE44CDD61}" type="presOf" srcId="{47DCFA36-5685-40C7-B32F-0EEB4274F2C8}" destId="{CD5DE32B-D916-4B19-A796-E081E33F6000}" srcOrd="0" destOrd="0" presId="urn:microsoft.com/office/officeart/2005/8/layout/default"/>
    <dgm:cxn modelId="{39EBD8EA-5B51-4681-B554-178FDB530B33}" srcId="{E5076797-5CB6-45A2-9FCA-1142C0F8E351}" destId="{3B0CA9EC-9CA7-4F5D-A0FD-3C29F3792FAF}" srcOrd="3" destOrd="0" parTransId="{B54093E9-D0AE-42C9-B5BB-EC29A53208E2}" sibTransId="{9CF59C9C-9127-403B-89F4-3D9D3A7D9A78}"/>
    <dgm:cxn modelId="{0261CFFB-EC78-42D6-8267-C27C95CA6310}" type="presOf" srcId="{7C9C5E62-FC4D-4808-96DD-A9C90424C9F6}" destId="{E5B3ABF2-7EA2-4FB4-AFCC-36C9A14A31A9}" srcOrd="0" destOrd="0" presId="urn:microsoft.com/office/officeart/2005/8/layout/default"/>
    <dgm:cxn modelId="{20ED42C2-B097-4CA7-81C7-BA6A39163B29}" type="presParOf" srcId="{4F3A5BAC-C403-4925-9EAA-9F3F0CD2284B}" destId="{CD5DE32B-D916-4B19-A796-E081E33F6000}" srcOrd="0" destOrd="0" presId="urn:microsoft.com/office/officeart/2005/8/layout/default"/>
    <dgm:cxn modelId="{3FF576FB-4DDD-4AE2-AB7E-76D42E888B4B}" type="presParOf" srcId="{4F3A5BAC-C403-4925-9EAA-9F3F0CD2284B}" destId="{4A994CBE-6690-4D6D-9605-39DAF6211265}" srcOrd="1" destOrd="0" presId="urn:microsoft.com/office/officeart/2005/8/layout/default"/>
    <dgm:cxn modelId="{C73649D8-E02C-44E9-ABB6-9AD81ECAA3BB}" type="presParOf" srcId="{4F3A5BAC-C403-4925-9EAA-9F3F0CD2284B}" destId="{7579A7A5-CD6E-46D2-8206-61E5499ABF27}" srcOrd="2" destOrd="0" presId="urn:microsoft.com/office/officeart/2005/8/layout/default"/>
    <dgm:cxn modelId="{E536ECDA-DB29-4B0A-8F03-41D23930E81A}" type="presParOf" srcId="{4F3A5BAC-C403-4925-9EAA-9F3F0CD2284B}" destId="{70F739DE-04C1-446C-89BF-669A97B1D621}" srcOrd="3" destOrd="0" presId="urn:microsoft.com/office/officeart/2005/8/layout/default"/>
    <dgm:cxn modelId="{C326E12C-229F-484B-9773-E7222839EE81}" type="presParOf" srcId="{4F3A5BAC-C403-4925-9EAA-9F3F0CD2284B}" destId="{E5B3ABF2-7EA2-4FB4-AFCC-36C9A14A31A9}" srcOrd="4" destOrd="0" presId="urn:microsoft.com/office/officeart/2005/8/layout/default"/>
    <dgm:cxn modelId="{1EFCD928-7C79-4544-9A5A-820081E831F3}" type="presParOf" srcId="{4F3A5BAC-C403-4925-9EAA-9F3F0CD2284B}" destId="{EE24CC19-92EA-425C-816E-A44A07F2B52F}" srcOrd="5" destOrd="0" presId="urn:microsoft.com/office/officeart/2005/8/layout/default"/>
    <dgm:cxn modelId="{DE9F5387-BF00-43E2-B6B8-8FAAD9B3E227}" type="presParOf" srcId="{4F3A5BAC-C403-4925-9EAA-9F3F0CD2284B}" destId="{B5DAE3F2-EA5B-4647-A35C-403D5DFA8ADC}" srcOrd="6" destOrd="0" presId="urn:microsoft.com/office/officeart/2005/8/layout/default"/>
    <dgm:cxn modelId="{464CAB23-5495-4866-90EB-1413CD4FD55E}" type="presParOf" srcId="{4F3A5BAC-C403-4925-9EAA-9F3F0CD2284B}" destId="{EC81A79A-DE33-46E6-AC02-595A15C27E2D}" srcOrd="7" destOrd="0" presId="urn:microsoft.com/office/officeart/2005/8/layout/default"/>
    <dgm:cxn modelId="{852EE307-9D16-4A22-ABB8-A4AE6EFE3A69}" type="presParOf" srcId="{4F3A5BAC-C403-4925-9EAA-9F3F0CD2284B}" destId="{BE19A2A0-0AD4-438C-8A67-F96A6F199FAA}" srcOrd="8" destOrd="0" presId="urn:microsoft.com/office/officeart/2005/8/layout/default"/>
    <dgm:cxn modelId="{76BA0AFF-662D-4119-96F7-3D08C8DBD099}" type="presParOf" srcId="{4F3A5BAC-C403-4925-9EAA-9F3F0CD2284B}" destId="{B23D85DA-E70A-4076-A730-AE6ADFA0069A}" srcOrd="9" destOrd="0" presId="urn:microsoft.com/office/officeart/2005/8/layout/default"/>
    <dgm:cxn modelId="{2F120E6A-AB63-4977-A630-CABC2E316DDB}" type="presParOf" srcId="{4F3A5BAC-C403-4925-9EAA-9F3F0CD2284B}" destId="{CEF53A78-46A1-4493-BCC6-023C10DA277A}" srcOrd="10" destOrd="0" presId="urn:microsoft.com/office/officeart/2005/8/layout/default"/>
    <dgm:cxn modelId="{B6CAF967-DD42-4404-B06F-96354E4F2B21}" type="presParOf" srcId="{4F3A5BAC-C403-4925-9EAA-9F3F0CD2284B}" destId="{B26A8469-8B46-41B3-B06B-3B86A8E4FF35}" srcOrd="11" destOrd="0" presId="urn:microsoft.com/office/officeart/2005/8/layout/default"/>
    <dgm:cxn modelId="{F22E377C-F2A6-42F5-922B-3E2F2832F984}" type="presParOf" srcId="{4F3A5BAC-C403-4925-9EAA-9F3F0CD2284B}" destId="{954F682B-BF82-442B-A929-C7686E515D19}" srcOrd="12" destOrd="0" presId="urn:microsoft.com/office/officeart/2005/8/layout/defaul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FF97EF-FFC8-48EC-9DB5-E8E3C7C8F0D3}">
      <dsp:nvSpPr>
        <dsp:cNvPr id="0" name=""/>
        <dsp:cNvSpPr/>
      </dsp:nvSpPr>
      <dsp:spPr>
        <a:xfrm>
          <a:off x="11773" y="652881"/>
          <a:ext cx="1613179" cy="48395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477" tIns="127477" rIns="127477" bIns="127477" numCol="1" spcCol="1270" anchor="ctr" anchorCtr="0">
          <a:noAutofit/>
        </a:bodyPr>
        <a:lstStyle/>
        <a:p>
          <a:pPr marL="0" lvl="0" indent="0" algn="ctr" defTabSz="622300">
            <a:lnSpc>
              <a:spcPct val="90000"/>
            </a:lnSpc>
            <a:spcBef>
              <a:spcPct val="0"/>
            </a:spcBef>
            <a:spcAft>
              <a:spcPct val="35000"/>
            </a:spcAft>
            <a:buNone/>
          </a:pPr>
          <a:r>
            <a:rPr lang="en-US" sz="1400" kern="1200"/>
            <a:t>Provide</a:t>
          </a:r>
        </a:p>
      </dsp:txBody>
      <dsp:txXfrm>
        <a:off x="11773" y="652881"/>
        <a:ext cx="1613179" cy="483953"/>
      </dsp:txXfrm>
    </dsp:sp>
    <dsp:sp modelId="{F750F303-7238-42EE-9232-484039601D4F}">
      <dsp:nvSpPr>
        <dsp:cNvPr id="0" name=""/>
        <dsp:cNvSpPr/>
      </dsp:nvSpPr>
      <dsp:spPr>
        <a:xfrm>
          <a:off x="11773" y="1136835"/>
          <a:ext cx="1613179" cy="147469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9346" tIns="159346" rIns="159346" bIns="159346" numCol="1" spcCol="1270" anchor="t" anchorCtr="0">
          <a:noAutofit/>
        </a:bodyPr>
        <a:lstStyle/>
        <a:p>
          <a:pPr marL="0" lvl="0" indent="0" algn="l" defTabSz="488950">
            <a:lnSpc>
              <a:spcPct val="90000"/>
            </a:lnSpc>
            <a:spcBef>
              <a:spcPct val="0"/>
            </a:spcBef>
            <a:spcAft>
              <a:spcPct val="35000"/>
            </a:spcAft>
            <a:buNone/>
          </a:pPr>
          <a:r>
            <a:rPr lang="en-US" sz="1100" kern="1200" dirty="0">
              <a:solidFill>
                <a:schemeClr val="bg2">
                  <a:lumMod val="50000"/>
                </a:schemeClr>
              </a:solidFill>
            </a:rPr>
            <a:t>Provide equal representation for all interscholastic teams. </a:t>
          </a:r>
        </a:p>
      </dsp:txBody>
      <dsp:txXfrm>
        <a:off x="11773" y="1136835"/>
        <a:ext cx="1613179" cy="1474691"/>
      </dsp:txXfrm>
    </dsp:sp>
    <dsp:sp modelId="{86DC8DF7-7142-4D4C-A07D-64DD6A6D5A28}">
      <dsp:nvSpPr>
        <dsp:cNvPr id="0" name=""/>
        <dsp:cNvSpPr/>
      </dsp:nvSpPr>
      <dsp:spPr>
        <a:xfrm>
          <a:off x="1732742" y="652881"/>
          <a:ext cx="1613179" cy="48395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477" tIns="127477" rIns="127477" bIns="127477" numCol="1" spcCol="1270" anchor="ctr" anchorCtr="0">
          <a:noAutofit/>
        </a:bodyPr>
        <a:lstStyle/>
        <a:p>
          <a:pPr marL="0" lvl="0" indent="0" algn="ctr" defTabSz="622300">
            <a:lnSpc>
              <a:spcPct val="90000"/>
            </a:lnSpc>
            <a:spcBef>
              <a:spcPct val="0"/>
            </a:spcBef>
            <a:spcAft>
              <a:spcPct val="35000"/>
            </a:spcAft>
            <a:buNone/>
          </a:pPr>
          <a:r>
            <a:rPr lang="en-US" sz="1400" kern="1200"/>
            <a:t>Promote</a:t>
          </a:r>
        </a:p>
      </dsp:txBody>
      <dsp:txXfrm>
        <a:off x="1732742" y="652881"/>
        <a:ext cx="1613179" cy="483953"/>
      </dsp:txXfrm>
    </dsp:sp>
    <dsp:sp modelId="{518419E5-8CB0-4ABC-86B9-A9D853CEF2F2}">
      <dsp:nvSpPr>
        <dsp:cNvPr id="0" name=""/>
        <dsp:cNvSpPr/>
      </dsp:nvSpPr>
      <dsp:spPr>
        <a:xfrm>
          <a:off x="1732742" y="1136835"/>
          <a:ext cx="1613179" cy="147469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9346" tIns="159346" rIns="159346" bIns="159346" numCol="1" spcCol="1270" anchor="t" anchorCtr="0">
          <a:noAutofit/>
        </a:bodyPr>
        <a:lstStyle/>
        <a:p>
          <a:pPr marL="0" lvl="0" indent="0" algn="l" defTabSz="488950">
            <a:lnSpc>
              <a:spcPct val="90000"/>
            </a:lnSpc>
            <a:spcBef>
              <a:spcPct val="0"/>
            </a:spcBef>
            <a:spcAft>
              <a:spcPct val="35000"/>
            </a:spcAft>
            <a:buNone/>
          </a:pPr>
          <a:r>
            <a:rPr lang="en-US" sz="1100" kern="1200" dirty="0">
              <a:solidFill>
                <a:schemeClr val="bg2">
                  <a:lumMod val="50000"/>
                </a:schemeClr>
              </a:solidFill>
            </a:rPr>
            <a:t>Promote a positive image of Timberlane Athletics </a:t>
          </a:r>
        </a:p>
      </dsp:txBody>
      <dsp:txXfrm>
        <a:off x="1732742" y="1136835"/>
        <a:ext cx="1613179" cy="1474691"/>
      </dsp:txXfrm>
    </dsp:sp>
    <dsp:sp modelId="{54410EAD-07B8-4080-AD23-A44DCC310615}">
      <dsp:nvSpPr>
        <dsp:cNvPr id="0" name=""/>
        <dsp:cNvSpPr/>
      </dsp:nvSpPr>
      <dsp:spPr>
        <a:xfrm>
          <a:off x="3453710" y="652881"/>
          <a:ext cx="1613179" cy="48395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477" tIns="127477" rIns="127477" bIns="127477" numCol="1" spcCol="1270" anchor="ctr" anchorCtr="0">
          <a:noAutofit/>
        </a:bodyPr>
        <a:lstStyle/>
        <a:p>
          <a:pPr marL="0" lvl="0" indent="0" algn="ctr" defTabSz="622300">
            <a:lnSpc>
              <a:spcPct val="90000"/>
            </a:lnSpc>
            <a:spcBef>
              <a:spcPct val="0"/>
            </a:spcBef>
            <a:spcAft>
              <a:spcPct val="35000"/>
            </a:spcAft>
            <a:buNone/>
          </a:pPr>
          <a:r>
            <a:rPr lang="en-US" sz="1400" kern="1200"/>
            <a:t>Recommend and suggest</a:t>
          </a:r>
        </a:p>
      </dsp:txBody>
      <dsp:txXfrm>
        <a:off x="3453710" y="652881"/>
        <a:ext cx="1613179" cy="483953"/>
      </dsp:txXfrm>
    </dsp:sp>
    <dsp:sp modelId="{7FF6C513-6D6E-465E-9523-D650057B34AC}">
      <dsp:nvSpPr>
        <dsp:cNvPr id="0" name=""/>
        <dsp:cNvSpPr/>
      </dsp:nvSpPr>
      <dsp:spPr>
        <a:xfrm>
          <a:off x="3453710" y="1136835"/>
          <a:ext cx="1613179" cy="147469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9346" tIns="159346" rIns="159346" bIns="159346" numCol="1" spcCol="1270" anchor="t" anchorCtr="0">
          <a:noAutofit/>
        </a:bodyPr>
        <a:lstStyle/>
        <a:p>
          <a:pPr marL="0" lvl="0" indent="0" algn="l" defTabSz="488950">
            <a:lnSpc>
              <a:spcPct val="90000"/>
            </a:lnSpc>
            <a:spcBef>
              <a:spcPct val="0"/>
            </a:spcBef>
            <a:spcAft>
              <a:spcPct val="35000"/>
            </a:spcAft>
            <a:buNone/>
          </a:pPr>
          <a:r>
            <a:rPr lang="en-US" sz="1100" kern="1200" dirty="0">
              <a:solidFill>
                <a:schemeClr val="bg2">
                  <a:lumMod val="50000"/>
                </a:schemeClr>
              </a:solidFill>
            </a:rPr>
            <a:t>Recommend and suggest policy to the Administration </a:t>
          </a:r>
        </a:p>
      </dsp:txBody>
      <dsp:txXfrm>
        <a:off x="3453710" y="1136835"/>
        <a:ext cx="1613179" cy="1474691"/>
      </dsp:txXfrm>
    </dsp:sp>
    <dsp:sp modelId="{C60BEAC9-87CA-4973-916C-858A2B69854C}">
      <dsp:nvSpPr>
        <dsp:cNvPr id="0" name=""/>
        <dsp:cNvSpPr/>
      </dsp:nvSpPr>
      <dsp:spPr>
        <a:xfrm>
          <a:off x="5174678" y="652881"/>
          <a:ext cx="1613179" cy="48395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477" tIns="127477" rIns="127477" bIns="127477" numCol="1" spcCol="1270" anchor="ctr" anchorCtr="0">
          <a:noAutofit/>
        </a:bodyPr>
        <a:lstStyle/>
        <a:p>
          <a:pPr marL="0" lvl="0" indent="0" algn="ctr" defTabSz="622300">
            <a:lnSpc>
              <a:spcPct val="90000"/>
            </a:lnSpc>
            <a:spcBef>
              <a:spcPct val="0"/>
            </a:spcBef>
            <a:spcAft>
              <a:spcPct val="35000"/>
            </a:spcAft>
            <a:buNone/>
          </a:pPr>
          <a:r>
            <a:rPr lang="en-US" sz="1400" kern="1200"/>
            <a:t>Help</a:t>
          </a:r>
        </a:p>
      </dsp:txBody>
      <dsp:txXfrm>
        <a:off x="5174678" y="652881"/>
        <a:ext cx="1613179" cy="483953"/>
      </dsp:txXfrm>
    </dsp:sp>
    <dsp:sp modelId="{780ABA94-81B4-4C10-8DC3-09C70D70C783}">
      <dsp:nvSpPr>
        <dsp:cNvPr id="0" name=""/>
        <dsp:cNvSpPr/>
      </dsp:nvSpPr>
      <dsp:spPr>
        <a:xfrm>
          <a:off x="5174678" y="1136835"/>
          <a:ext cx="1613179" cy="147469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9346" tIns="159346" rIns="159346" bIns="159346" numCol="1" spcCol="1270" anchor="t" anchorCtr="0">
          <a:noAutofit/>
        </a:bodyPr>
        <a:lstStyle/>
        <a:p>
          <a:pPr marL="0" lvl="0" indent="0" algn="l" defTabSz="488950">
            <a:lnSpc>
              <a:spcPct val="90000"/>
            </a:lnSpc>
            <a:spcBef>
              <a:spcPct val="0"/>
            </a:spcBef>
            <a:spcAft>
              <a:spcPct val="35000"/>
            </a:spcAft>
            <a:buNone/>
          </a:pPr>
          <a:r>
            <a:rPr lang="en-US" sz="1100" kern="1200" dirty="0">
              <a:solidFill>
                <a:schemeClr val="bg2">
                  <a:lumMod val="50000"/>
                </a:schemeClr>
              </a:solidFill>
            </a:rPr>
            <a:t>Help provide fiscal aid to various athletic programs </a:t>
          </a:r>
        </a:p>
      </dsp:txBody>
      <dsp:txXfrm>
        <a:off x="5174678" y="1136835"/>
        <a:ext cx="1613179" cy="1474691"/>
      </dsp:txXfrm>
    </dsp:sp>
    <dsp:sp modelId="{FBDD6AF8-1CEA-427F-95B1-B10690F0B06A}">
      <dsp:nvSpPr>
        <dsp:cNvPr id="0" name=""/>
        <dsp:cNvSpPr/>
      </dsp:nvSpPr>
      <dsp:spPr>
        <a:xfrm>
          <a:off x="6895647" y="652881"/>
          <a:ext cx="1613179" cy="483953"/>
        </a:xfrm>
        <a:prstGeom prst="rect">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477" tIns="127477" rIns="127477" bIns="127477" numCol="1" spcCol="1270" anchor="ctr" anchorCtr="0">
          <a:noAutofit/>
        </a:bodyPr>
        <a:lstStyle/>
        <a:p>
          <a:pPr marL="0" lvl="0" indent="0" algn="ctr" defTabSz="622300">
            <a:lnSpc>
              <a:spcPct val="90000"/>
            </a:lnSpc>
            <a:spcBef>
              <a:spcPct val="0"/>
            </a:spcBef>
            <a:spcAft>
              <a:spcPct val="35000"/>
            </a:spcAft>
            <a:buNone/>
          </a:pPr>
          <a:r>
            <a:rPr lang="en-US" sz="1400" kern="1200"/>
            <a:t>Help</a:t>
          </a:r>
        </a:p>
      </dsp:txBody>
      <dsp:txXfrm>
        <a:off x="6895647" y="652881"/>
        <a:ext cx="1613179" cy="483953"/>
      </dsp:txXfrm>
    </dsp:sp>
    <dsp:sp modelId="{2CE79D49-59B0-44A3-9689-B4F7F66F1B38}">
      <dsp:nvSpPr>
        <dsp:cNvPr id="0" name=""/>
        <dsp:cNvSpPr/>
      </dsp:nvSpPr>
      <dsp:spPr>
        <a:xfrm>
          <a:off x="6895647" y="1136835"/>
          <a:ext cx="1613179" cy="1474691"/>
        </a:xfrm>
        <a:prstGeom prst="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9346" tIns="159346" rIns="159346" bIns="159346" numCol="1" spcCol="1270" anchor="t" anchorCtr="0">
          <a:noAutofit/>
        </a:bodyPr>
        <a:lstStyle/>
        <a:p>
          <a:pPr marL="0" lvl="0" indent="0" algn="l" defTabSz="488950">
            <a:lnSpc>
              <a:spcPct val="90000"/>
            </a:lnSpc>
            <a:spcBef>
              <a:spcPct val="0"/>
            </a:spcBef>
            <a:spcAft>
              <a:spcPct val="35000"/>
            </a:spcAft>
            <a:buNone/>
          </a:pPr>
          <a:r>
            <a:rPr lang="en-US" sz="1100" kern="1200" dirty="0">
              <a:solidFill>
                <a:schemeClr val="bg2">
                  <a:lumMod val="50000"/>
                </a:schemeClr>
              </a:solidFill>
            </a:rPr>
            <a:t>Help organize, maintain, and create any projects or events that would be beneficial to Timberlane Students. </a:t>
          </a:r>
        </a:p>
      </dsp:txBody>
      <dsp:txXfrm>
        <a:off x="6895647" y="1136835"/>
        <a:ext cx="1613179" cy="147469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8FF5C2-0ACA-4976-B31E-53B0703CFC5F}">
      <dsp:nvSpPr>
        <dsp:cNvPr id="0" name=""/>
        <dsp:cNvSpPr/>
      </dsp:nvSpPr>
      <dsp:spPr>
        <a:xfrm>
          <a:off x="575277" y="281536"/>
          <a:ext cx="810000" cy="810000"/>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3A14659-7C02-4423-8006-A185DAE2B5C8}">
      <dsp:nvSpPr>
        <dsp:cNvPr id="0" name=""/>
        <dsp:cNvSpPr/>
      </dsp:nvSpPr>
      <dsp:spPr>
        <a:xfrm>
          <a:off x="80277" y="1496767"/>
          <a:ext cx="1800000" cy="14861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pPr>
          <a:r>
            <a:rPr lang="en-US" sz="1200" b="0" i="0" kern="1200" dirty="0">
              <a:solidFill>
                <a:schemeClr val="bg2">
                  <a:lumMod val="50000"/>
                </a:schemeClr>
              </a:solidFill>
            </a:rPr>
            <a:t>The Council in conjunction with the Athletic Director, oversees the responsibilities of all booster groups and their activities. </a:t>
          </a:r>
          <a:endParaRPr lang="en-US" sz="1200" kern="1200" dirty="0">
            <a:solidFill>
              <a:schemeClr val="bg2">
                <a:lumMod val="50000"/>
              </a:schemeClr>
            </a:solidFill>
          </a:endParaRPr>
        </a:p>
      </dsp:txBody>
      <dsp:txXfrm>
        <a:off x="80277" y="1496767"/>
        <a:ext cx="1800000" cy="1486103"/>
      </dsp:txXfrm>
    </dsp:sp>
    <dsp:sp modelId="{7878742C-EFFF-44B5-A464-DCB99203DE20}">
      <dsp:nvSpPr>
        <dsp:cNvPr id="0" name=""/>
        <dsp:cNvSpPr/>
      </dsp:nvSpPr>
      <dsp:spPr>
        <a:xfrm>
          <a:off x="2690277" y="281536"/>
          <a:ext cx="810000" cy="81000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8A1F738-71DB-49A9-B964-204A3B6852CD}">
      <dsp:nvSpPr>
        <dsp:cNvPr id="0" name=""/>
        <dsp:cNvSpPr/>
      </dsp:nvSpPr>
      <dsp:spPr>
        <a:xfrm>
          <a:off x="2195277" y="1496767"/>
          <a:ext cx="1800000" cy="14861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pPr>
          <a:r>
            <a:rPr lang="en-US" sz="1200" b="0" i="0" kern="1200" dirty="0">
              <a:solidFill>
                <a:schemeClr val="bg2">
                  <a:lumMod val="50000"/>
                </a:schemeClr>
              </a:solidFill>
            </a:rPr>
            <a:t>Nearly every sport is accompanied by a coinciding booster group. </a:t>
          </a:r>
          <a:endParaRPr lang="en-US" sz="1200" kern="1200" dirty="0">
            <a:solidFill>
              <a:schemeClr val="bg2">
                <a:lumMod val="50000"/>
              </a:schemeClr>
            </a:solidFill>
          </a:endParaRPr>
        </a:p>
      </dsp:txBody>
      <dsp:txXfrm>
        <a:off x="2195277" y="1496767"/>
        <a:ext cx="1800000" cy="1486103"/>
      </dsp:txXfrm>
    </dsp:sp>
    <dsp:sp modelId="{B9190B2F-9BB5-4576-A968-82C6025E1D5C}">
      <dsp:nvSpPr>
        <dsp:cNvPr id="0" name=""/>
        <dsp:cNvSpPr/>
      </dsp:nvSpPr>
      <dsp:spPr>
        <a:xfrm>
          <a:off x="6930717" y="268090"/>
          <a:ext cx="810000" cy="810000"/>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7FD39DD-D450-47BD-B1FA-E95A197065F7}">
      <dsp:nvSpPr>
        <dsp:cNvPr id="0" name=""/>
        <dsp:cNvSpPr/>
      </dsp:nvSpPr>
      <dsp:spPr>
        <a:xfrm>
          <a:off x="4310277" y="1496767"/>
          <a:ext cx="1800000" cy="14861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pPr>
          <a:r>
            <a:rPr lang="en-US" sz="1200" b="0" i="0" kern="1200" dirty="0">
              <a:solidFill>
                <a:schemeClr val="bg2">
                  <a:lumMod val="50000"/>
                </a:schemeClr>
              </a:solidFill>
            </a:rPr>
            <a:t>Individual booster groups are responsible for electing new officials on a yearly basis. </a:t>
          </a:r>
        </a:p>
        <a:p>
          <a:pPr marL="0" lvl="0" indent="0" algn="ctr" defTabSz="533400">
            <a:lnSpc>
              <a:spcPct val="90000"/>
            </a:lnSpc>
            <a:spcBef>
              <a:spcPct val="0"/>
            </a:spcBef>
            <a:spcAft>
              <a:spcPct val="35000"/>
            </a:spcAft>
            <a:buNone/>
          </a:pPr>
          <a:r>
            <a:rPr lang="en-US" sz="1200" b="0" i="0" kern="1200" dirty="0">
              <a:solidFill>
                <a:schemeClr val="bg2">
                  <a:lumMod val="50000"/>
                </a:schemeClr>
              </a:solidFill>
            </a:rPr>
            <a:t>Positions include: </a:t>
          </a:r>
        </a:p>
        <a:p>
          <a:pPr marL="0" lvl="0" indent="0" algn="ctr" defTabSz="533400">
            <a:lnSpc>
              <a:spcPct val="90000"/>
            </a:lnSpc>
            <a:spcBef>
              <a:spcPct val="0"/>
            </a:spcBef>
            <a:spcAft>
              <a:spcPct val="35000"/>
            </a:spcAft>
            <a:buNone/>
          </a:pPr>
          <a:r>
            <a:rPr lang="en-US" sz="1200" b="0" i="0" kern="1200" dirty="0">
              <a:solidFill>
                <a:schemeClr val="bg2">
                  <a:lumMod val="50000"/>
                </a:schemeClr>
              </a:solidFill>
            </a:rPr>
            <a:t>President, Vice President, Treasurer, and Secretary</a:t>
          </a:r>
          <a:endParaRPr lang="en-US" sz="1200" kern="1200" dirty="0">
            <a:solidFill>
              <a:schemeClr val="bg2">
                <a:lumMod val="50000"/>
              </a:schemeClr>
            </a:solidFill>
          </a:endParaRPr>
        </a:p>
      </dsp:txBody>
      <dsp:txXfrm>
        <a:off x="4310277" y="1496767"/>
        <a:ext cx="1800000" cy="1486103"/>
      </dsp:txXfrm>
    </dsp:sp>
    <dsp:sp modelId="{29E94296-7C52-4BCC-856C-27540B32E712}">
      <dsp:nvSpPr>
        <dsp:cNvPr id="0" name=""/>
        <dsp:cNvSpPr/>
      </dsp:nvSpPr>
      <dsp:spPr>
        <a:xfrm>
          <a:off x="4856100" y="315151"/>
          <a:ext cx="810000" cy="81000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D1F6F07A-EE00-4250-9B57-0D2C09E5D949}">
      <dsp:nvSpPr>
        <dsp:cNvPr id="0" name=""/>
        <dsp:cNvSpPr/>
      </dsp:nvSpPr>
      <dsp:spPr>
        <a:xfrm>
          <a:off x="6425277" y="1496767"/>
          <a:ext cx="2015046" cy="148610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90000"/>
            </a:lnSpc>
            <a:spcBef>
              <a:spcPct val="0"/>
            </a:spcBef>
            <a:spcAft>
              <a:spcPct val="35000"/>
            </a:spcAft>
            <a:buNone/>
          </a:pPr>
          <a:r>
            <a:rPr lang="en-US" sz="1200" b="0" i="0" kern="1200" dirty="0">
              <a:solidFill>
                <a:schemeClr val="bg2">
                  <a:lumMod val="50000"/>
                </a:schemeClr>
              </a:solidFill>
            </a:rPr>
            <a:t>It is the responsibility of the coach and booster president to frequently communicate. </a:t>
          </a:r>
        </a:p>
        <a:p>
          <a:pPr marL="0" lvl="0" indent="0" algn="ctr" defTabSz="533400">
            <a:lnSpc>
              <a:spcPct val="90000"/>
            </a:lnSpc>
            <a:spcBef>
              <a:spcPct val="0"/>
            </a:spcBef>
            <a:spcAft>
              <a:spcPct val="35000"/>
            </a:spcAft>
            <a:buNone/>
          </a:pPr>
          <a:r>
            <a:rPr lang="en-US" sz="1200" b="0" i="0" kern="1200" dirty="0">
              <a:solidFill>
                <a:schemeClr val="bg2">
                  <a:lumMod val="50000"/>
                </a:schemeClr>
              </a:solidFill>
            </a:rPr>
            <a:t>Decisions are not made without the approval of the coach and coinciding booster group members, which is then brought to the Athletic Director for final approval. </a:t>
          </a:r>
          <a:endParaRPr lang="en-US" sz="1200" kern="1200" dirty="0">
            <a:solidFill>
              <a:schemeClr val="bg2">
                <a:lumMod val="50000"/>
              </a:schemeClr>
            </a:solidFill>
          </a:endParaRPr>
        </a:p>
      </dsp:txBody>
      <dsp:txXfrm>
        <a:off x="6425277" y="1496767"/>
        <a:ext cx="2015046" cy="148610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24CCA9-2FC2-4CE6-912D-A850AF8F7CCD}">
      <dsp:nvSpPr>
        <dsp:cNvPr id="0" name=""/>
        <dsp:cNvSpPr/>
      </dsp:nvSpPr>
      <dsp:spPr>
        <a:xfrm>
          <a:off x="0" y="1970243"/>
          <a:ext cx="2130150" cy="1292692"/>
        </a:xfrm>
        <a:prstGeom prst="rect">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51496" tIns="128016" rIns="151496" bIns="128016"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accent1"/>
              </a:solidFill>
            </a:rPr>
            <a:t>Contribute</a:t>
          </a:r>
          <a:r>
            <a:rPr lang="en-US" sz="1400" kern="1200" dirty="0"/>
            <a:t> to the cost of tax prep and next year’s insurance coverage. </a:t>
          </a:r>
        </a:p>
      </dsp:txBody>
      <dsp:txXfrm>
        <a:off x="0" y="1970243"/>
        <a:ext cx="2130150" cy="1292692"/>
      </dsp:txXfrm>
    </dsp:sp>
    <dsp:sp modelId="{46765622-94E7-448E-BE4E-1EE4D0B74AFE}">
      <dsp:nvSpPr>
        <dsp:cNvPr id="0" name=""/>
        <dsp:cNvSpPr/>
      </dsp:nvSpPr>
      <dsp:spPr>
        <a:xfrm>
          <a:off x="2130150" y="1970243"/>
          <a:ext cx="6390449" cy="1292692"/>
        </a:xfrm>
        <a:prstGeom prst="rect">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9629" tIns="177800" rIns="129629" bIns="177800" numCol="1" spcCol="1270" anchor="ctr" anchorCtr="0">
          <a:noAutofit/>
        </a:bodyPr>
        <a:lstStyle/>
        <a:p>
          <a:pPr marL="0" lvl="0" indent="0" algn="l" defTabSz="622300">
            <a:lnSpc>
              <a:spcPct val="90000"/>
            </a:lnSpc>
            <a:spcBef>
              <a:spcPct val="0"/>
            </a:spcBef>
            <a:spcAft>
              <a:spcPct val="35000"/>
            </a:spcAft>
            <a:buNone/>
          </a:pPr>
          <a:r>
            <a:rPr lang="en-US" sz="1400" kern="1200" dirty="0">
              <a:solidFill>
                <a:schemeClr val="bg2"/>
              </a:solidFill>
            </a:rPr>
            <a:t>Example: This year, our booster groups were responsible for submitting a check for $300 each. </a:t>
          </a:r>
        </a:p>
      </dsp:txBody>
      <dsp:txXfrm>
        <a:off x="2130150" y="1970243"/>
        <a:ext cx="6390449" cy="1292692"/>
      </dsp:txXfrm>
    </dsp:sp>
    <dsp:sp modelId="{D7C314B5-7C2E-46EC-A584-5CF9AD3BDDBB}">
      <dsp:nvSpPr>
        <dsp:cNvPr id="0" name=""/>
        <dsp:cNvSpPr/>
      </dsp:nvSpPr>
      <dsp:spPr>
        <a:xfrm rot="10800000">
          <a:off x="0" y="1472"/>
          <a:ext cx="2130150" cy="1988161"/>
        </a:xfrm>
        <a:prstGeom prst="upArrowCallout">
          <a:avLst>
            <a:gd name="adj1" fmla="val 5000"/>
            <a:gd name="adj2" fmla="val 10000"/>
            <a:gd name="adj3" fmla="val 15000"/>
            <a:gd name="adj4" fmla="val 64977"/>
          </a:avLst>
        </a:prstGeom>
        <a:gradFill rotWithShape="0">
          <a:gsLst>
            <a:gs pos="0">
              <a:schemeClr val="accent3">
                <a:hueOff val="0"/>
                <a:satOff val="0"/>
                <a:lumOff val="0"/>
                <a:alphaOff val="0"/>
                <a:tint val="100000"/>
                <a:shade val="100000"/>
                <a:satMod val="130000"/>
              </a:schemeClr>
            </a:gs>
            <a:gs pos="100000">
              <a:schemeClr val="accent3">
                <a:hueOff val="0"/>
                <a:satOff val="0"/>
                <a:lumOff val="0"/>
                <a:alphaOff val="0"/>
                <a:tint val="50000"/>
                <a:shade val="100000"/>
                <a:satMod val="350000"/>
              </a:schemeClr>
            </a:gs>
          </a:gsLst>
          <a:lin ang="16200000" scaled="0"/>
        </a:gradFill>
        <a:ln w="9525" cap="flat" cmpd="sng" algn="ctr">
          <a:solidFill>
            <a:schemeClr val="accent3">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51496" tIns="128016" rIns="151496" bIns="128016" numCol="1" spcCol="1270" anchor="ctr" anchorCtr="0">
          <a:noAutofit/>
        </a:bodyPr>
        <a:lstStyle/>
        <a:p>
          <a:pPr marL="0" lvl="0" indent="0" algn="ctr" defTabSz="800100">
            <a:lnSpc>
              <a:spcPct val="90000"/>
            </a:lnSpc>
            <a:spcBef>
              <a:spcPct val="0"/>
            </a:spcBef>
            <a:spcAft>
              <a:spcPct val="35000"/>
            </a:spcAft>
            <a:buNone/>
          </a:pPr>
          <a:r>
            <a:rPr lang="en-US" sz="1800" kern="1200" dirty="0">
              <a:solidFill>
                <a:schemeClr val="accent1"/>
              </a:solidFill>
            </a:rPr>
            <a:t>Provide</a:t>
          </a:r>
          <a:r>
            <a:rPr lang="en-US" sz="1600" kern="1200" dirty="0"/>
            <a:t> </a:t>
          </a:r>
          <a:r>
            <a:rPr lang="en-US" sz="1400" kern="1200" dirty="0"/>
            <a:t>relevant tax documents to the Council to file yearly taxes. </a:t>
          </a:r>
          <a:endParaRPr lang="en-US" sz="1600" kern="1200" dirty="0"/>
        </a:p>
      </dsp:txBody>
      <dsp:txXfrm rot="-10800000">
        <a:off x="0" y="1472"/>
        <a:ext cx="2130150" cy="1292305"/>
      </dsp:txXfrm>
    </dsp:sp>
    <dsp:sp modelId="{D4FC6CAF-F1C4-4726-8E1F-6BD66197BAA2}">
      <dsp:nvSpPr>
        <dsp:cNvPr id="0" name=""/>
        <dsp:cNvSpPr/>
      </dsp:nvSpPr>
      <dsp:spPr>
        <a:xfrm>
          <a:off x="2130150" y="1472"/>
          <a:ext cx="6390449" cy="1292305"/>
        </a:xfrm>
        <a:prstGeom prst="rect">
          <a:avLst/>
        </a:prstGeom>
        <a:solidFill>
          <a:schemeClr val="accent3">
            <a:alpha val="90000"/>
            <a:tint val="40000"/>
            <a:hueOff val="0"/>
            <a:satOff val="0"/>
            <a:lumOff val="0"/>
            <a:alphaOff val="0"/>
          </a:schemeClr>
        </a:solidFill>
        <a:ln w="9525" cap="flat" cmpd="sng" algn="ctr">
          <a:solidFill>
            <a:schemeClr val="accent3">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29629" tIns="177800" rIns="129629" bIns="177800" numCol="1" spcCol="1270" anchor="t" anchorCtr="0">
          <a:noAutofit/>
        </a:bodyPr>
        <a:lstStyle/>
        <a:p>
          <a:pPr marL="0" lvl="0" indent="0" algn="l" defTabSz="622300">
            <a:lnSpc>
              <a:spcPct val="90000"/>
            </a:lnSpc>
            <a:spcBef>
              <a:spcPct val="0"/>
            </a:spcBef>
            <a:spcAft>
              <a:spcPct val="35000"/>
            </a:spcAft>
            <a:buNone/>
          </a:pPr>
          <a:r>
            <a:rPr lang="en-US" sz="1400" kern="1200" dirty="0">
              <a:solidFill>
                <a:schemeClr val="bg2"/>
              </a:solidFill>
            </a:rPr>
            <a:t>Required Documents:</a:t>
          </a:r>
        </a:p>
        <a:p>
          <a:pPr marL="57150" lvl="1" indent="-57150" algn="l" defTabSz="488950">
            <a:lnSpc>
              <a:spcPct val="90000"/>
            </a:lnSpc>
            <a:spcBef>
              <a:spcPct val="0"/>
            </a:spcBef>
            <a:spcAft>
              <a:spcPct val="15000"/>
            </a:spcAft>
            <a:buChar char="•"/>
          </a:pPr>
          <a:r>
            <a:rPr lang="en-US" sz="1100" kern="1200" dirty="0">
              <a:solidFill>
                <a:schemeClr val="bg2"/>
              </a:solidFill>
            </a:rPr>
            <a:t>Yearly Trial Balance </a:t>
          </a:r>
        </a:p>
        <a:p>
          <a:pPr marL="57150" lvl="1" indent="-57150" algn="l" defTabSz="488950">
            <a:lnSpc>
              <a:spcPct val="90000"/>
            </a:lnSpc>
            <a:spcBef>
              <a:spcPct val="0"/>
            </a:spcBef>
            <a:spcAft>
              <a:spcPct val="15000"/>
            </a:spcAft>
            <a:buChar char="•"/>
          </a:pPr>
          <a:r>
            <a:rPr lang="en-US" sz="1100" kern="1200" dirty="0">
              <a:solidFill>
                <a:schemeClr val="bg2"/>
              </a:solidFill>
            </a:rPr>
            <a:t>December Bank Statement</a:t>
          </a:r>
        </a:p>
        <a:p>
          <a:pPr marL="57150" lvl="1" indent="-57150" algn="l" defTabSz="488950">
            <a:lnSpc>
              <a:spcPct val="90000"/>
            </a:lnSpc>
            <a:spcBef>
              <a:spcPct val="0"/>
            </a:spcBef>
            <a:spcAft>
              <a:spcPct val="15000"/>
            </a:spcAft>
            <a:buChar char="•"/>
          </a:pPr>
          <a:r>
            <a:rPr lang="en-US" sz="1100" kern="1200" dirty="0">
              <a:solidFill>
                <a:schemeClr val="bg2"/>
              </a:solidFill>
            </a:rPr>
            <a:t>January Bank Statement (after December 31 of the preceding month)</a:t>
          </a:r>
        </a:p>
        <a:p>
          <a:pPr marL="57150" lvl="1" indent="-57150" algn="l" defTabSz="488950">
            <a:lnSpc>
              <a:spcPct val="90000"/>
            </a:lnSpc>
            <a:spcBef>
              <a:spcPct val="0"/>
            </a:spcBef>
            <a:spcAft>
              <a:spcPct val="15000"/>
            </a:spcAft>
            <a:buChar char="•"/>
          </a:pPr>
          <a:r>
            <a:rPr lang="en-US" sz="1100" kern="1200" dirty="0">
              <a:solidFill>
                <a:schemeClr val="bg2"/>
              </a:solidFill>
            </a:rPr>
            <a:t>Previous year’s PAID scholarship information: recipient, amount, address</a:t>
          </a:r>
        </a:p>
      </dsp:txBody>
      <dsp:txXfrm>
        <a:off x="2130150" y="1472"/>
        <a:ext cx="6390449" cy="129230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5DE32B-D916-4B19-A796-E081E33F6000}">
      <dsp:nvSpPr>
        <dsp:cNvPr id="0" name=""/>
        <dsp:cNvSpPr/>
      </dsp:nvSpPr>
      <dsp:spPr>
        <a:xfrm>
          <a:off x="2659" y="723801"/>
          <a:ext cx="2109638" cy="1265783"/>
        </a:xfrm>
        <a:prstGeom prst="rect">
          <a:avLst/>
        </a:prstGeom>
        <a:solidFill>
          <a:schemeClr val="accent1">
            <a:lumMod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bg1"/>
              </a:solidFill>
              <a:latin typeface="+mn-lt"/>
            </a:rPr>
            <a:t>1. </a:t>
          </a:r>
        </a:p>
        <a:p>
          <a:pPr marL="0" lvl="0" indent="0" algn="ctr" defTabSz="533400">
            <a:lnSpc>
              <a:spcPct val="90000"/>
            </a:lnSpc>
            <a:spcBef>
              <a:spcPct val="0"/>
            </a:spcBef>
            <a:spcAft>
              <a:spcPct val="35000"/>
            </a:spcAft>
            <a:buNone/>
          </a:pPr>
          <a:r>
            <a:rPr lang="en-US" sz="1200" kern="1200" dirty="0">
              <a:solidFill>
                <a:schemeClr val="bg1"/>
              </a:solidFill>
              <a:latin typeface="+mn-lt"/>
            </a:rPr>
            <a:t>Candidates must complete the standard, school Scholarship Application Form and adhere to the designated deadline date. </a:t>
          </a:r>
          <a:endParaRPr lang="en-US" sz="1200" kern="1200" dirty="0"/>
        </a:p>
      </dsp:txBody>
      <dsp:txXfrm>
        <a:off x="2659" y="723801"/>
        <a:ext cx="2109638" cy="1265783"/>
      </dsp:txXfrm>
    </dsp:sp>
    <dsp:sp modelId="{7579A7A5-CD6E-46D2-8206-61E5499ABF27}">
      <dsp:nvSpPr>
        <dsp:cNvPr id="0" name=""/>
        <dsp:cNvSpPr/>
      </dsp:nvSpPr>
      <dsp:spPr>
        <a:xfrm>
          <a:off x="2323261" y="723801"/>
          <a:ext cx="2109638" cy="1265783"/>
        </a:xfrm>
        <a:prstGeom prst="rect">
          <a:avLst/>
        </a:prstGeom>
        <a:solidFill>
          <a:schemeClr val="accent1">
            <a:lumMod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2. </a:t>
          </a:r>
        </a:p>
        <a:p>
          <a:pPr marL="0" lvl="0" indent="0" algn="ctr" defTabSz="533400">
            <a:lnSpc>
              <a:spcPct val="90000"/>
            </a:lnSpc>
            <a:spcBef>
              <a:spcPct val="0"/>
            </a:spcBef>
            <a:spcAft>
              <a:spcPct val="35000"/>
            </a:spcAft>
            <a:buNone/>
          </a:pPr>
          <a:r>
            <a:rPr lang="en-US" sz="1200" kern="1200" dirty="0"/>
            <a:t>Candidates must have been in the specific sport program for a minimum of 3 years. Must be a member of the program in their Senior Year. </a:t>
          </a:r>
        </a:p>
      </dsp:txBody>
      <dsp:txXfrm>
        <a:off x="2323261" y="723801"/>
        <a:ext cx="2109638" cy="1265783"/>
      </dsp:txXfrm>
    </dsp:sp>
    <dsp:sp modelId="{E5B3ABF2-7EA2-4FB4-AFCC-36C9A14A31A9}">
      <dsp:nvSpPr>
        <dsp:cNvPr id="0" name=""/>
        <dsp:cNvSpPr/>
      </dsp:nvSpPr>
      <dsp:spPr>
        <a:xfrm>
          <a:off x="4643864" y="723801"/>
          <a:ext cx="2109638" cy="1265783"/>
        </a:xfrm>
        <a:prstGeom prst="rect">
          <a:avLst/>
        </a:prstGeom>
        <a:solidFill>
          <a:schemeClr val="accent1">
            <a:lumMod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t>3. </a:t>
          </a:r>
        </a:p>
        <a:p>
          <a:pPr marL="0" lvl="0" indent="0" algn="ctr" defTabSz="533400">
            <a:lnSpc>
              <a:spcPct val="90000"/>
            </a:lnSpc>
            <a:spcBef>
              <a:spcPct val="0"/>
            </a:spcBef>
            <a:spcAft>
              <a:spcPct val="35000"/>
            </a:spcAft>
            <a:buNone/>
          </a:pPr>
          <a:r>
            <a:rPr lang="en-US" sz="1200" kern="1200" dirty="0"/>
            <a:t>Candidates must be accepted to an accredited 2/4 Year College or University. </a:t>
          </a:r>
          <a:endParaRPr lang="en-US" sz="2200" kern="1200" dirty="0"/>
        </a:p>
      </dsp:txBody>
      <dsp:txXfrm>
        <a:off x="4643864" y="723801"/>
        <a:ext cx="2109638" cy="1265783"/>
      </dsp:txXfrm>
    </dsp:sp>
    <dsp:sp modelId="{B5DAE3F2-EA5B-4647-A35C-403D5DFA8ADC}">
      <dsp:nvSpPr>
        <dsp:cNvPr id="0" name=""/>
        <dsp:cNvSpPr/>
      </dsp:nvSpPr>
      <dsp:spPr>
        <a:xfrm>
          <a:off x="6964467" y="723801"/>
          <a:ext cx="2109638" cy="1265783"/>
        </a:xfrm>
        <a:prstGeom prst="rect">
          <a:avLst/>
        </a:prstGeom>
        <a:solidFill>
          <a:schemeClr val="accent1">
            <a:lumMod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US" sz="1200" kern="1200" dirty="0">
              <a:solidFill>
                <a:schemeClr val="bg1"/>
              </a:solidFill>
              <a:latin typeface="+mn-lt"/>
            </a:rPr>
            <a:t>4. </a:t>
          </a:r>
        </a:p>
        <a:p>
          <a:pPr marL="0" lvl="0" indent="0" algn="ctr" defTabSz="533400">
            <a:lnSpc>
              <a:spcPct val="90000"/>
            </a:lnSpc>
            <a:spcBef>
              <a:spcPct val="0"/>
            </a:spcBef>
            <a:spcAft>
              <a:spcPct val="35000"/>
            </a:spcAft>
            <a:buNone/>
          </a:pPr>
          <a:r>
            <a:rPr lang="en-US" sz="1200" kern="1200" dirty="0">
              <a:solidFill>
                <a:schemeClr val="bg1"/>
              </a:solidFill>
              <a:latin typeface="+mn-lt"/>
            </a:rPr>
            <a:t>The coaching staff may determine which candidates receive scholarships, or candidates can be forwarded to the Scholarship Committee for selection. </a:t>
          </a:r>
          <a:endParaRPr lang="en-US" sz="1200" kern="1200" dirty="0"/>
        </a:p>
      </dsp:txBody>
      <dsp:txXfrm>
        <a:off x="6964467" y="723801"/>
        <a:ext cx="2109638" cy="1265783"/>
      </dsp:txXfrm>
    </dsp:sp>
    <dsp:sp modelId="{BE19A2A0-0AD4-438C-8A67-F96A6F199FAA}">
      <dsp:nvSpPr>
        <dsp:cNvPr id="0" name=""/>
        <dsp:cNvSpPr/>
      </dsp:nvSpPr>
      <dsp:spPr>
        <a:xfrm>
          <a:off x="1162960" y="2200548"/>
          <a:ext cx="2109638" cy="1265783"/>
        </a:xfrm>
        <a:prstGeom prst="rect">
          <a:avLst/>
        </a:prstGeom>
        <a:solidFill>
          <a:schemeClr val="accent1">
            <a:lumMod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Clr>
              <a:schemeClr val="accent3"/>
            </a:buClr>
            <a:buSzPts val="1100"/>
            <a:buFont typeface="Arial"/>
            <a:buNone/>
          </a:pPr>
          <a:r>
            <a:rPr lang="en-US" sz="900" kern="1200" dirty="0">
              <a:solidFill>
                <a:schemeClr val="bg1"/>
              </a:solidFill>
            </a:rPr>
            <a:t>5.</a:t>
          </a:r>
        </a:p>
        <a:p>
          <a:pPr marL="0" lvl="0" indent="0" algn="ctr" defTabSz="400050">
            <a:lnSpc>
              <a:spcPct val="90000"/>
            </a:lnSpc>
            <a:spcBef>
              <a:spcPct val="0"/>
            </a:spcBef>
            <a:spcAft>
              <a:spcPct val="35000"/>
            </a:spcAft>
            <a:buClr>
              <a:schemeClr val="accent3"/>
            </a:buClr>
            <a:buSzPts val="1100"/>
            <a:buFont typeface="Arial"/>
            <a:buNone/>
          </a:pPr>
          <a:r>
            <a:rPr lang="en-US" sz="900" kern="1200" dirty="0">
              <a:solidFill>
                <a:schemeClr val="bg1"/>
              </a:solidFill>
            </a:rPr>
            <a:t>The individual program may allocate between $250.00-$2500.00 towards Scholarships in any given year. The coaching staff will set the amount based on funding and merit. </a:t>
          </a:r>
          <a:endParaRPr lang="en-US" sz="1200" kern="1200" dirty="0">
            <a:solidFill>
              <a:schemeClr val="bg1"/>
            </a:solidFill>
          </a:endParaRPr>
        </a:p>
      </dsp:txBody>
      <dsp:txXfrm>
        <a:off x="1162960" y="2200548"/>
        <a:ext cx="2109638" cy="1265783"/>
      </dsp:txXfrm>
    </dsp:sp>
    <dsp:sp modelId="{CEF53A78-46A1-4493-BCC6-023C10DA277A}">
      <dsp:nvSpPr>
        <dsp:cNvPr id="0" name=""/>
        <dsp:cNvSpPr/>
      </dsp:nvSpPr>
      <dsp:spPr>
        <a:xfrm>
          <a:off x="3483563" y="2200548"/>
          <a:ext cx="2109638" cy="1265783"/>
        </a:xfrm>
        <a:prstGeom prst="rect">
          <a:avLst/>
        </a:prstGeom>
        <a:solidFill>
          <a:schemeClr val="accent1">
            <a:lumMod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444500">
            <a:lnSpc>
              <a:spcPct val="90000"/>
            </a:lnSpc>
            <a:spcBef>
              <a:spcPct val="0"/>
            </a:spcBef>
            <a:spcAft>
              <a:spcPct val="35000"/>
            </a:spcAft>
            <a:buClr>
              <a:schemeClr val="accent3"/>
            </a:buClr>
            <a:buSzPts val="1100"/>
            <a:buFont typeface="Arial"/>
            <a:buNone/>
          </a:pPr>
          <a:r>
            <a:rPr lang="en-US" sz="1000" kern="1200" dirty="0">
              <a:solidFill>
                <a:schemeClr val="bg1"/>
              </a:solidFill>
            </a:rPr>
            <a:t>6. </a:t>
          </a:r>
        </a:p>
        <a:p>
          <a:pPr marL="0" lvl="0" indent="0" algn="ctr" defTabSz="444500">
            <a:lnSpc>
              <a:spcPct val="90000"/>
            </a:lnSpc>
            <a:spcBef>
              <a:spcPct val="0"/>
            </a:spcBef>
            <a:spcAft>
              <a:spcPct val="35000"/>
            </a:spcAft>
            <a:buClr>
              <a:schemeClr val="accent3"/>
            </a:buClr>
            <a:buSzPts val="1100"/>
            <a:buFont typeface="Arial"/>
            <a:buNone/>
          </a:pPr>
          <a:r>
            <a:rPr lang="en-US" sz="1000" kern="1200" dirty="0">
              <a:solidFill>
                <a:schemeClr val="bg1"/>
              </a:solidFill>
            </a:rPr>
            <a:t>Recipients must attend college in the fall immediately following their June High School graduation, Monies will be paid in the second semester of their freshmen year.</a:t>
          </a:r>
        </a:p>
      </dsp:txBody>
      <dsp:txXfrm>
        <a:off x="3483563" y="2200548"/>
        <a:ext cx="2109638" cy="1265783"/>
      </dsp:txXfrm>
    </dsp:sp>
    <dsp:sp modelId="{954F682B-BF82-442B-A929-C7686E515D19}">
      <dsp:nvSpPr>
        <dsp:cNvPr id="0" name=""/>
        <dsp:cNvSpPr/>
      </dsp:nvSpPr>
      <dsp:spPr>
        <a:xfrm>
          <a:off x="5804165" y="2200548"/>
          <a:ext cx="2109638" cy="1265783"/>
        </a:xfrm>
        <a:prstGeom prst="rect">
          <a:avLst/>
        </a:prstGeom>
        <a:solidFill>
          <a:schemeClr val="accent1">
            <a:lumMod val="7500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 sz="1200" kern="1200" dirty="0">
              <a:solidFill>
                <a:schemeClr val="bg1"/>
              </a:solidFill>
            </a:rPr>
            <a:t>7. </a:t>
          </a:r>
        </a:p>
        <a:p>
          <a:pPr marL="0" lvl="0" indent="0" algn="ctr" defTabSz="533400">
            <a:lnSpc>
              <a:spcPct val="90000"/>
            </a:lnSpc>
            <a:spcBef>
              <a:spcPct val="0"/>
            </a:spcBef>
            <a:spcAft>
              <a:spcPct val="35000"/>
            </a:spcAft>
            <a:buNone/>
          </a:pPr>
          <a:r>
            <a:rPr lang="en" sz="1200" kern="1200" dirty="0">
              <a:solidFill>
                <a:schemeClr val="bg1"/>
              </a:solidFill>
            </a:rPr>
            <a:t>Coaches with extenuating circumstances may appeal to the Athletic Director for consideration.</a:t>
          </a:r>
          <a:endParaRPr lang="en-US" sz="1200" kern="1200" dirty="0">
            <a:solidFill>
              <a:schemeClr val="bg1"/>
            </a:solidFill>
          </a:endParaRPr>
        </a:p>
      </dsp:txBody>
      <dsp:txXfrm>
        <a:off x="5804165" y="2200548"/>
        <a:ext cx="2109638" cy="1265783"/>
      </dsp:txXfrm>
    </dsp:sp>
  </dsp:spTree>
</dsp:drawing>
</file>

<file path=ppt/diagrams/layout1.xml><?xml version="1.0" encoding="utf-8"?>
<dgm:layoutDef xmlns:dgm="http://schemas.openxmlformats.org/drawingml/2006/diagram" xmlns:a="http://schemas.openxmlformats.org/drawingml/2006/main" uniqueId="urn:microsoft.com/office/officeart/2016/7/layout/HorizontalActionList">
  <dgm:title val="Horizontal Action List"/>
  <dgm:desc val="Used to show non-sequential or grouped lists of information. Works well with large amounts of text. All text has the same level of emphasis, and direction is not implied."/>
  <dgm:catLst>
    <dgm:cat type="list" pri="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fact="0.6"/>
      <dgm:constr type="h" for="des" forName="composite" op="equ"/>
      <dgm:constr type="w" for="ch" forName="composite" refType="w"/>
      <dgm:constr type="w" for="des" forName="parTx"/>
      <dgm:constr type="h" for="des" forName="parTx" op="equ"/>
      <dgm:constr type="w" for="des" forName="desTx"/>
      <dgm:constr type="primFontSz" for="des" forName="parTx" val="54"/>
      <dgm:constr type="primFontSz" for="des" forName="desTx" refType="primFontSz" refFor="des" refForName="parTx" op="lte" fact="0.75"/>
      <dgm:constr type="h" for="des" forName="desTx" op="equ"/>
      <dgm:constr type="w" for="ch" forName="space" op="equ" val="3"/>
    </dgm:constrLst>
    <dgm:ruleLst>
      <dgm:rule type="w" for="ch" forName="composite" val="0" fact="NaN" max="NaN"/>
    </dgm:ruleLst>
    <dgm:forEach name="Name6"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varLst>
          <dgm:alg type="tx"/>
          <dgm:shape xmlns:r="http://schemas.openxmlformats.org/officeDocument/2006/relationships" type="rect" r:blip="">
            <dgm:adjLst/>
          </dgm:shape>
          <dgm:presOf axis="self" ptType="node"/>
          <dgm:constrLst>
            <dgm:constr type="h" refType="w" op="lte" fact="0.3"/>
            <dgm:constr type="h"/>
            <dgm:constr type="tMarg" refType="w" fact="0.224"/>
            <dgm:constr type="bMarg" refType="w" fact="0.224"/>
            <dgm:constr type="lMarg" refType="w" fact="0.224"/>
            <dgm:constr type="rMarg" refType="w" fact="0.224"/>
          </dgm:constrLst>
          <dgm:ruleLst>
            <dgm:rule type="h" val="INF" fact="NaN" max="NaN"/>
            <dgm:rule type="primFontSz" val="14" fact="NaN" max="NaN"/>
          </dgm:ruleLst>
        </dgm:layoutNode>
        <dgm:layoutNode name="desTx" styleLbl="alignAccFollowNode1">
          <dgm:varLst/>
          <dgm:alg type="tx">
            <dgm:param type="stBulletLvl" val="0"/>
            <dgm:param type="txAnchorVert" val="t"/>
            <dgm:param type="parTxLTRAlign" val="l"/>
            <dgm:param type="shpTxLTRAlignCh" val="l"/>
            <dgm:param type="parTxRTLAlign" val="r"/>
            <dgm:param type="shpTxRTLAlignCh" val="r"/>
          </dgm:alg>
          <dgm:shape xmlns:r="http://schemas.openxmlformats.org/officeDocument/2006/relationships" type="rect" r:blip="">
            <dgm:adjLst/>
          </dgm:shape>
          <dgm:presOf axis="des" ptType="node"/>
          <dgm:constrLst>
            <dgm:constr type="primFontSz" val="28"/>
            <dgm:constr type="tMarg" refType="w" fact="0.28"/>
            <dgm:constr type="bMarg" refType="w" fact="0.28"/>
            <dgm:constr type="lMarg" refType="w" fact="0.28"/>
            <dgm:constr type="rMarg" refType="w" fact="0.28"/>
          </dgm:constrLst>
          <dgm:ruleLst>
            <dgm:rule type="h" val="INF" fact="NaN" max="NaN"/>
            <dgm:rule type="primFontSz" val="11"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16/7/layout/VerticalDownArrowProcess">
  <dgm:title val="Vertical Down Arrow Process"/>
  <dgm:desc val="Use to show a progression; a timeline; sequential steps in a task, process, or workflow; or to emphasize movement or direction. Level 1 text appears inside an arrow shape while Level 2 text appears below the arrow shapes."/>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lin">
      <dgm:param type="linDir" val="fromB"/>
    </dgm:alg>
    <dgm:shape xmlns:r="http://schemas.openxmlformats.org/officeDocument/2006/relationships" r:blip="">
      <dgm:adjLst/>
    </dgm:shape>
    <dgm:presOf/>
    <dgm:constrLst>
      <dgm:constr type="h" for="ch" forName="boxAndChildren" refType="h"/>
      <dgm:constr type="h" for="ch" forName="arrowAndChildren" refType="h" refFor="ch" refForName="boxAndChildren" op="equ" fact="1.538"/>
      <dgm:constr type="w" for="ch" forName="arrowAndChildren" refType="w"/>
      <dgm:constr type="w" for="ch" forName="boxAndChildren" refType="w"/>
      <dgm:constr type="h" for="ch" forName="sp" refType="h" fact="-0.015"/>
      <dgm:constr type="primFontSz" for="des" forName="parentTextBox" val="36"/>
      <dgm:constr type="primFontSz" for="des" forName="parentTextArrow" refType="primFontSz" refFor="des" refForName="parentTextBox" op="equ"/>
      <dgm:constr type="primFontSz" for="des" forName="descendantArrow" val="24"/>
      <dgm:constr type="primFontSz" for="des" forName="descendantArrow" refType="primFontSz" refFor="des" refForName="parentTextArrow" op="lte"/>
      <dgm:constr type="primFontSz" for="des" forName="descendantBox" refType="primFontSz" refFor="des" refForName="parentTextArrow" op="lte"/>
      <dgm:constr type="primFontSz" for="des" forName="descendantBox" refType="primFontSz" refFor="des" refForName="parentTextBox" op="lte"/>
      <dgm:constr type="primFontSz" for="des" forName="descendantArrow" refType="primFontSz" refFor="des" refForName="parentTextBox" op="lte"/>
      <dgm:constr type="primFontSz" for="des" forName="descendantBox" refType="primFontSz" refFor="des" refForName="descendantArrow" op="equ"/>
    </dgm:constrLst>
    <dgm:ruleLst/>
    <dgm:forEach name="Name1" axis="ch" ptType="node" st="-1" step="-1">
      <dgm:choose name="Name2">
        <dgm:if name="Name3" axis="self" ptType="node" func="revPos" op="equ" val="1">
          <dgm:layoutNode name="boxAndChildren">
            <dgm:alg type="composite"/>
            <dgm:shape xmlns:r="http://schemas.openxmlformats.org/officeDocument/2006/relationships" r:blip="">
              <dgm:adjLst/>
            </dgm:shape>
            <dgm:presOf/>
            <dgm:constrLst>
              <dgm:constr type="w" for="ch" forName="parentTextBox" refType="w" fact="0.25"/>
              <dgm:constr type="h" for="ch" forName="parentTextBox" refType="h"/>
              <dgm:constr type="t" for="ch" forName="parentTextBox"/>
              <dgm:constr type="w" for="ch" forName="descendantBox" refType="w" fact="0.75"/>
              <dgm:constr type="l" for="ch" forName="descendantBox" refType="w" fact="0.25"/>
              <dgm:constr type="b" for="ch" forName="descendantBox" refType="h"/>
              <dgm:constr type="h" for="ch" forName="descendantBox" refType="h"/>
            </dgm:constrLst>
            <dgm:ruleLst/>
            <dgm:layoutNode name="parentTextBox" styleLbl="alignNode1">
              <dgm:alg type="tx"/>
              <dgm:shape xmlns:r="http://schemas.openxmlformats.org/officeDocument/2006/relationships" type="rect" r:blip="">
                <dgm:adjLst/>
              </dgm:shape>
              <dgm:presOf axis="self"/>
              <dgm:constrLst>
                <dgm:constr type="primFontSz" refType="h" op="lte" fact="0.5"/>
                <dgm:constr type="lMarg" refType="w" fact="0.2016"/>
                <dgm:constr type="rMarg" refType="w" fact="0.2016"/>
              </dgm:constrLst>
              <dgm:ruleLst>
                <dgm:rule type="primFontSz" val="13" fact="NaN" max="NaN"/>
              </dgm:ruleLst>
            </dgm:layoutNode>
            <dgm:layoutNode name="descendantBox" styleLbl="bgAccFollowNode1">
              <dgm:alg type="tx">
                <dgm:param type="stBulletLvl" val="0"/>
                <dgm:param type="parTxLTRAlign" val="l"/>
              </dgm:alg>
              <dgm:shape xmlns:r="http://schemas.openxmlformats.org/officeDocument/2006/relationships" type="rect" r:blip="">
                <dgm:adjLst/>
              </dgm:shape>
              <dgm:presOf/>
              <dgm:constrLst>
                <dgm:constr type="tMarg" refType="primFontSz"/>
                <dgm:constr type="bMarg" refType="primFontSz"/>
                <dgm:constr type="lMarg" refType="w" fact="0.0575"/>
                <dgm:constr type="rMarg" refType="w" fact="0.0575"/>
              </dgm:constrLst>
              <dgm:presOf axis="des" ptType="node"/>
              <dgm:ruleLst>
                <dgm:rule type="primFontSz" val="11" fact="NaN" max="NaN"/>
              </dgm:ruleLst>
            </dgm:layoutNode>
          </dgm:layoutNode>
        </dgm:if>
        <dgm:else name="Name17">
          <dgm:layoutNode name="arrowAndChildren">
            <dgm:alg type="composite"/>
            <dgm:shape xmlns:r="http://schemas.openxmlformats.org/officeDocument/2006/relationships" r:blip="">
              <dgm:adjLst/>
            </dgm:shape>
            <dgm:presOf/>
            <dgm:constrLst>
              <dgm:constr type="w" for="ch" forName="parentTextArrow" refType="w" fact="0.25"/>
              <dgm:constr type="t" for="ch" forName="parentTextArrow"/>
              <dgm:constr type="h" for="ch" forName="parentTextArrow" refType="h" fact="0.65"/>
              <dgm:constr type="w" for="ch" forName="arrow" refType="w" fact="0.25"/>
              <dgm:constr type="h" for="ch" forName="arrow" refType="h"/>
              <dgm:constr type="l" for="ch" forName="descendantArrow" refType="w" fact="0.25"/>
              <dgm:constr type="w" for="ch" forName="descendantArrow" refType="w" fact="0.75"/>
              <dgm:constr type="b" for="ch" forName="descendantArrow" refType="h" fact="0.65"/>
              <dgm:constr type="h" for="ch" forName="descendantArrow" refType="h" fact="0.65"/>
            </dgm:constrLst>
            <dgm:ruleLst/>
            <dgm:layoutNode name="parentTextArrow">
              <dgm:alg type="tx"/>
              <dgm:choose name="Name21">
                <dgm:if name="Name22" axis="ch" ptType="node" func="cnt" op="gte" val="1">
                  <dgm:shape xmlns:r="http://schemas.openxmlformats.org/officeDocument/2006/relationships" type="rect" r:blip="" zOrderOff="1" hideGeom="1">
                    <dgm:adjLst/>
                  </dgm:shape>
                </dgm:if>
                <dgm:else name="Name23">
                  <dgm:shape xmlns:r="http://schemas.openxmlformats.org/officeDocument/2006/relationships" rot="180" type="upArrowCallout" r:blip="">
                    <dgm:adjLst/>
                  </dgm:shape>
                </dgm:else>
              </dgm:choose>
              <dgm:presOf axis="self"/>
              <dgm:constrLst>
                <dgm:constr type="primFontSz" refType="h" op="lte" fact="0.5"/>
                <dgm:constr type="lMarg" refType="w" fact="0.2016"/>
                <dgm:constr type="rMarg" refType="w" fact="0.2016"/>
              </dgm:constrLst>
              <dgm:ruleLst>
                <dgm:rule type="primFontSz" val="13" fact="NaN" max="NaN"/>
              </dgm:ruleLst>
            </dgm:layoutNode>
            <dgm:layoutNode name="arrow" styleLbl="alignNode1">
              <dgm:alg type="sp"/>
              <dgm:shape xmlns:r="http://schemas.openxmlformats.org/officeDocument/2006/relationships" rot="180" type="upArrowCallout" r:blip="">
                <dgm:adjLst>
                  <dgm:adj idx="1" val="0.05"/>
                  <dgm:adj idx="2" val="0.1"/>
                  <dgm:adj idx="3" val="0.15"/>
                </dgm:adjLst>
              </dgm:shape>
              <dgm:presOf axis="self"/>
              <dgm:constrLst/>
              <dgm:ruleLst/>
            </dgm:layoutNode>
            <dgm:layoutNode name="descendantArrow" styleLbl="bgAccFollowNode1">
              <dgm:alg type="tx">
                <dgm:param type="stBulletLvl" val="0"/>
                <dgm:param type="parTxLTRAlign" val="l"/>
              </dgm:alg>
              <dgm:shape xmlns:r="http://schemas.openxmlformats.org/officeDocument/2006/relationships" type="rect" r:blip="">
                <dgm:adjLst/>
              </dgm:shape>
              <dgm:presOf axis="des" ptType="node"/>
              <dgm:constrLst>
                <dgm:constr type="tMarg" refType="primFontSz"/>
                <dgm:constr type="bMarg" refType="primFontSz"/>
                <dgm:constr type="lMarg" refType="w" fact="0.0575"/>
                <dgm:constr type="rMarg" refType="w" fact="0.0575"/>
              </dgm:constrLst>
              <dgm:ruleLst>
                <dgm:rule type="primFontSz" val="11" fact="NaN" max="NaN"/>
              </dgm:ruleLst>
            </dgm:layoutNode>
          </dgm:layoutNode>
        </dgm:else>
      </dgm:choose>
      <dgm:forEach name="Name31" axis="precedSib" ptType="sibTrans" st="-1" cnt="1">
        <dgm:layoutNode name="sp">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317500">
              <a:spcBef>
                <a:spcPts val="0"/>
              </a:spcBef>
              <a:spcAft>
                <a:spcPts val="0"/>
              </a:spcAft>
              <a:buSzPts val="1400"/>
              <a:buChar char="●"/>
              <a:defRPr sz="1100"/>
            </a:lvl1pPr>
            <a:lvl2pPr marL="914400" lvl="1" indent="-317500">
              <a:spcBef>
                <a:spcPts val="0"/>
              </a:spcBef>
              <a:spcAft>
                <a:spcPts val="0"/>
              </a:spcAft>
              <a:buSzPts val="1400"/>
              <a:buChar char="○"/>
              <a:defRPr sz="1100"/>
            </a:lvl2pPr>
            <a:lvl3pPr marL="1371600" lvl="2" indent="-317500">
              <a:spcBef>
                <a:spcPts val="0"/>
              </a:spcBef>
              <a:spcAft>
                <a:spcPts val="0"/>
              </a:spcAft>
              <a:buSzPts val="1400"/>
              <a:buChar char="■"/>
              <a:defRPr sz="1100"/>
            </a:lvl3pPr>
            <a:lvl4pPr marL="1828800" lvl="3" indent="-317500">
              <a:spcBef>
                <a:spcPts val="0"/>
              </a:spcBef>
              <a:spcAft>
                <a:spcPts val="0"/>
              </a:spcAft>
              <a:buSzPts val="1400"/>
              <a:buChar char="●"/>
              <a:defRPr sz="1100"/>
            </a:lvl4pPr>
            <a:lvl5pPr marL="2286000" lvl="4" indent="-317500">
              <a:spcBef>
                <a:spcPts val="0"/>
              </a:spcBef>
              <a:spcAft>
                <a:spcPts val="0"/>
              </a:spcAft>
              <a:buSzPts val="1400"/>
              <a:buChar char="○"/>
              <a:defRPr sz="1100"/>
            </a:lvl5pPr>
            <a:lvl6pPr marL="2743200" lvl="5" indent="-317500">
              <a:spcBef>
                <a:spcPts val="0"/>
              </a:spcBef>
              <a:spcAft>
                <a:spcPts val="0"/>
              </a:spcAft>
              <a:buSzPts val="1400"/>
              <a:buChar char="■"/>
              <a:defRPr sz="1100"/>
            </a:lvl6pPr>
            <a:lvl7pPr marL="3200400" lvl="6" indent="-317500">
              <a:spcBef>
                <a:spcPts val="0"/>
              </a:spcBef>
              <a:spcAft>
                <a:spcPts val="0"/>
              </a:spcAft>
              <a:buSzPts val="1400"/>
              <a:buChar char="●"/>
              <a:defRPr sz="1100"/>
            </a:lvl7pPr>
            <a:lvl8pPr marL="3657600" lvl="7" indent="-317500">
              <a:spcBef>
                <a:spcPts val="0"/>
              </a:spcBef>
              <a:spcAft>
                <a:spcPts val="0"/>
              </a:spcAft>
              <a:buSzPts val="1400"/>
              <a:buChar char="○"/>
              <a:defRPr sz="1100"/>
            </a:lvl8pPr>
            <a:lvl9pPr marL="4114800" lvl="8" indent="-317500">
              <a:spcBef>
                <a:spcPts val="0"/>
              </a:spcBef>
              <a:spcAft>
                <a:spcPts val="0"/>
              </a:spcAft>
              <a:buSzPts val="14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Google Shape;63;gd9c453428_0_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4" name="Google Shape;64;gd9c453428_0_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g2d1d21e46ab_0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1" name="Google Shape;71;g2d1d21e46ab_0_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g2d1d21e46ab_0_7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7" name="Google Shape;77;g2d1d21e46ab_0_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2d1d21e46ab_0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3" name="Google Shape;83;g2d1d21e46ab_0_5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2d1d21e46ab_0_7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9" name="Google Shape;89;g2d1d21e46ab_0_7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g2d1d21e46ab_0_8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5" name="Google Shape;95;g2d1d21e46ab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g2d1d21e46ab_0_8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1" name="Google Shape;101;g2d1d21e46ab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g2daaccbe735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3" name="Google Shape;113;g2daaccbe735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g2d1d21e46ab_0_9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7" name="Google Shape;107;g2d1d21e46ab_0_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w="76200" cap="flat" cmpd="sng">
            <a:solidFill>
              <a:schemeClr val="lt2"/>
            </a:solidFill>
            <a:prstDash val="solid"/>
            <a:round/>
            <a:headEnd type="none" w="sm" len="sm"/>
            <a:tailEnd type="none" w="sm" len="sm"/>
          </a:ln>
        </p:spPr>
      </p:cxnSp>
      <p:cxnSp>
        <p:nvCxnSpPr>
          <p:cNvPr id="11" name="Google Shape;11;p2"/>
          <p:cNvCxnSpPr/>
          <p:nvPr/>
        </p:nvCxnSpPr>
        <p:spPr>
          <a:xfrm>
            <a:off x="1575035" y="3158252"/>
            <a:ext cx="562200" cy="0"/>
          </a:xfrm>
          <a:prstGeom prst="straightConnector1">
            <a:avLst/>
          </a:prstGeom>
          <a:noFill/>
          <a:ln w="76200" cap="flat" cmpd="sng">
            <a:solidFill>
              <a:schemeClr val="lt2"/>
            </a:solidFill>
            <a:prstDash val="solid"/>
            <a:round/>
            <a:headEnd type="none" w="sm" len="sm"/>
            <a:tailEnd type="none" w="sm" len="sm"/>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4" name="Google Shape;14;p2"/>
            <p:cNvCxnSpPr/>
            <p:nvPr/>
          </p:nvCxnSpPr>
          <p:spPr>
            <a:xfrm rot="10800000">
              <a:off x="1346429" y="1163700"/>
              <a:ext cx="6452100" cy="0"/>
            </a:xfrm>
            <a:prstGeom prst="straightConnector1">
              <a:avLst/>
            </a:prstGeom>
            <a:noFill/>
            <a:ln w="9525" cap="flat" cmpd="sng">
              <a:solidFill>
                <a:schemeClr val="accent3"/>
              </a:solidFill>
              <a:prstDash val="solid"/>
              <a:round/>
              <a:headEnd type="none" w="sm" len="sm"/>
              <a:tailEnd type="none" w="sm" len="sm"/>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w="76200" cap="flat" cmpd="sng">
              <a:solidFill>
                <a:schemeClr val="accent3"/>
              </a:solidFill>
              <a:prstDash val="solid"/>
              <a:round/>
              <a:headEnd type="none" w="sm" len="sm"/>
              <a:tailEnd type="none" w="sm" len="sm"/>
            </a:ln>
          </p:spPr>
        </p:cxnSp>
        <p:cxnSp>
          <p:nvCxnSpPr>
            <p:cNvPr id="17" name="Google Shape;17;p2"/>
            <p:cNvCxnSpPr/>
            <p:nvPr/>
          </p:nvCxnSpPr>
          <p:spPr>
            <a:xfrm>
              <a:off x="1346435" y="3969088"/>
              <a:ext cx="6452100" cy="0"/>
            </a:xfrm>
            <a:prstGeom prst="straightConnector1">
              <a:avLst/>
            </a:prstGeom>
            <a:noFill/>
            <a:ln w="9525" cap="flat" cmpd="sng">
              <a:solidFill>
                <a:schemeClr val="accent3"/>
              </a:solidFill>
              <a:prstDash val="solid"/>
              <a:round/>
              <a:headEnd type="none" w="sm" len="sm"/>
              <a:tailEnd type="none" w="sm" len="sm"/>
            </a:ln>
          </p:spPr>
        </p:cxnSp>
      </p:grpSp>
      <p:sp>
        <p:nvSpPr>
          <p:cNvPr id="18" name="Google Shape;18;p2"/>
          <p:cNvSpPr txBox="1">
            <a:spLocks noGrp="1"/>
          </p:cNvSpPr>
          <p:nvPr>
            <p:ph type="ctrTitle"/>
          </p:nvPr>
        </p:nvSpPr>
        <p:spPr>
          <a:xfrm>
            <a:off x="1004150" y="1751764"/>
            <a:ext cx="7136700" cy="1022400"/>
          </a:xfrm>
          <a:prstGeom prst="rect">
            <a:avLst/>
          </a:prstGeom>
        </p:spPr>
        <p:txBody>
          <a:bodyPr spcFirstLastPara="1" wrap="square" lIns="91425" tIns="91425" rIns="91425" bIns="91425" anchor="b" anchorCtr="0">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a:endParaRPr/>
          </a:p>
        </p:txBody>
      </p:sp>
      <p:sp>
        <p:nvSpPr>
          <p:cNvPr id="19" name="Google Shape;19;p2"/>
          <p:cNvSpPr txBox="1">
            <a:spLocks noGrp="1"/>
          </p:cNvSpPr>
          <p:nvPr>
            <p:ph type="subTitle" idx="1"/>
          </p:nvPr>
        </p:nvSpPr>
        <p:spPr>
          <a:xfrm>
            <a:off x="2137225" y="2850039"/>
            <a:ext cx="4870500" cy="7926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20" name="Google Shape;20;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 name="Google Shape;57;p11"/>
          <p:cNvSpPr txBox="1">
            <a:spLocks noGrp="1"/>
          </p:cNvSpPr>
          <p:nvPr>
            <p:ph type="title" hasCustomPrompt="1"/>
          </p:nvPr>
        </p:nvSpPr>
        <p:spPr>
          <a:xfrm>
            <a:off x="311700" y="1304850"/>
            <a:ext cx="8520600" cy="1538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a:spLocks noGrp="1"/>
          </p:cNvSpPr>
          <p:nvPr>
            <p:ph type="body" idx="1"/>
          </p:nvPr>
        </p:nvSpPr>
        <p:spPr>
          <a:xfrm>
            <a:off x="311700" y="2995650"/>
            <a:ext cx="85206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9" name="Google Shape;5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3" name="Google Shape;23;p3"/>
          <p:cNvSpPr txBox="1">
            <a:spLocks noGrp="1"/>
          </p:cNvSpPr>
          <p:nvPr>
            <p:ph type="title"/>
          </p:nvPr>
        </p:nvSpPr>
        <p:spPr>
          <a:xfrm>
            <a:off x="311700" y="814800"/>
            <a:ext cx="8571300" cy="9420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a:endParaRPr/>
          </a:p>
        </p:txBody>
      </p:sp>
      <p:sp>
        <p:nvSpPr>
          <p:cNvPr id="24" name="Google Shape;24;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 name="Google Shape;27;p4"/>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28" name="Google Shape;28;p4"/>
          <p:cNvSpPr txBox="1">
            <a:spLocks noGrp="1"/>
          </p:cNvSpPr>
          <p:nvPr>
            <p:ph type="body" idx="1"/>
          </p:nvPr>
        </p:nvSpPr>
        <p:spPr>
          <a:xfrm>
            <a:off x="311700" y="1266325"/>
            <a:ext cx="8520600" cy="33027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9" name="Google Shape;2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0"/>
        <p:cNvGrpSpPr/>
        <p:nvPr/>
      </p:nvGrpSpPr>
      <p:grpSpPr>
        <a:xfrm>
          <a:off x="0" y="0"/>
          <a:ext cx="0" cy="0"/>
          <a:chOff x="0" y="0"/>
          <a:chExt cx="0" cy="0"/>
        </a:xfrm>
      </p:grpSpPr>
      <p:sp>
        <p:nvSpPr>
          <p:cNvPr id="31" name="Google Shape;31;p5"/>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32" name="Google Shape;32;p5"/>
          <p:cNvSpPr txBox="1">
            <a:spLocks noGrp="1"/>
          </p:cNvSpPr>
          <p:nvPr>
            <p:ph type="body" idx="1"/>
          </p:nvPr>
        </p:nvSpPr>
        <p:spPr>
          <a:xfrm>
            <a:off x="311700" y="1266175"/>
            <a:ext cx="3999900" cy="33027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3" name="Google Shape;33;p5"/>
          <p:cNvSpPr txBox="1">
            <a:spLocks noGrp="1"/>
          </p:cNvSpPr>
          <p:nvPr>
            <p:ph type="body" idx="2"/>
          </p:nvPr>
        </p:nvSpPr>
        <p:spPr>
          <a:xfrm>
            <a:off x="4832400" y="1266175"/>
            <a:ext cx="3999900" cy="33027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4" name="Google Shape;3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5"/>
        <p:cNvGrpSpPr/>
        <p:nvPr/>
      </p:nvGrpSpPr>
      <p:grpSpPr>
        <a:xfrm>
          <a:off x="0" y="0"/>
          <a:ext cx="0" cy="0"/>
          <a:chOff x="0" y="0"/>
          <a:chExt cx="0" cy="0"/>
        </a:xfrm>
      </p:grpSpPr>
      <p:sp>
        <p:nvSpPr>
          <p:cNvPr id="36" name="Google Shape;36;p6"/>
          <p:cNvSpPr txBox="1">
            <a:spLocks noGrp="1"/>
          </p:cNvSpPr>
          <p:nvPr>
            <p:ph type="title"/>
          </p:nvPr>
        </p:nvSpPr>
        <p:spPr>
          <a:xfrm>
            <a:off x="311700" y="445025"/>
            <a:ext cx="8520600" cy="707400"/>
          </a:xfrm>
          <a:prstGeom prst="rect">
            <a:avLst/>
          </a:prstGeom>
        </p:spPr>
        <p:txBody>
          <a:bodyPr spcFirstLastPara="1" wrap="square" lIns="91425" tIns="91425" rIns="91425" bIns="91425" anchor="t" anchorCtr="0">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37" name="Google Shape;3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8"/>
        <p:cNvGrpSpPr/>
        <p:nvPr/>
      </p:nvGrpSpPr>
      <p:grpSpPr>
        <a:xfrm>
          <a:off x="0" y="0"/>
          <a:ext cx="0" cy="0"/>
          <a:chOff x="0" y="0"/>
          <a:chExt cx="0" cy="0"/>
        </a:xfrm>
      </p:grpSpPr>
      <p:sp>
        <p:nvSpPr>
          <p:cNvPr id="39" name="Google Shape;3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40" name="Google Shape;4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41" name="Google Shape;4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6"/>
        </a:solidFill>
        <a:effectLst/>
      </p:bgPr>
    </p:bg>
    <p:spTree>
      <p:nvGrpSpPr>
        <p:cNvPr id="1" name="Shape 42"/>
        <p:cNvGrpSpPr/>
        <p:nvPr/>
      </p:nvGrpSpPr>
      <p:grpSpPr>
        <a:xfrm>
          <a:off x="0" y="0"/>
          <a:ext cx="0" cy="0"/>
          <a:chOff x="0" y="0"/>
          <a:chExt cx="0" cy="0"/>
        </a:xfrm>
      </p:grpSpPr>
      <p:sp>
        <p:nvSpPr>
          <p:cNvPr id="43" name="Google Shape;43;p8"/>
          <p:cNvSpPr txBox="1">
            <a:spLocks noGrp="1"/>
          </p:cNvSpPr>
          <p:nvPr>
            <p:ph type="title"/>
          </p:nvPr>
        </p:nvSpPr>
        <p:spPr>
          <a:xfrm>
            <a:off x="490250" y="526350"/>
            <a:ext cx="56136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dk2"/>
              </a:buClr>
              <a:buSzPts val="5400"/>
              <a:buNone/>
              <a:defRPr sz="5400" b="0">
                <a:solidFill>
                  <a:schemeClr val="dk2"/>
                </a:solidFill>
              </a:defRPr>
            </a:lvl1pPr>
            <a:lvl2pPr lvl="1">
              <a:spcBef>
                <a:spcPts val="0"/>
              </a:spcBef>
              <a:spcAft>
                <a:spcPts val="0"/>
              </a:spcAft>
              <a:buClr>
                <a:schemeClr val="dk2"/>
              </a:buClr>
              <a:buSzPts val="5400"/>
              <a:buNone/>
              <a:defRPr sz="5400" b="0">
                <a:solidFill>
                  <a:schemeClr val="dk2"/>
                </a:solidFill>
              </a:defRPr>
            </a:lvl2pPr>
            <a:lvl3pPr lvl="2">
              <a:spcBef>
                <a:spcPts val="0"/>
              </a:spcBef>
              <a:spcAft>
                <a:spcPts val="0"/>
              </a:spcAft>
              <a:buClr>
                <a:schemeClr val="dk2"/>
              </a:buClr>
              <a:buSzPts val="5400"/>
              <a:buNone/>
              <a:defRPr sz="5400" b="0">
                <a:solidFill>
                  <a:schemeClr val="dk2"/>
                </a:solidFill>
              </a:defRPr>
            </a:lvl3pPr>
            <a:lvl4pPr lvl="3">
              <a:spcBef>
                <a:spcPts val="0"/>
              </a:spcBef>
              <a:spcAft>
                <a:spcPts val="0"/>
              </a:spcAft>
              <a:buClr>
                <a:schemeClr val="dk2"/>
              </a:buClr>
              <a:buSzPts val="5400"/>
              <a:buNone/>
              <a:defRPr sz="5400" b="0">
                <a:solidFill>
                  <a:schemeClr val="dk2"/>
                </a:solidFill>
              </a:defRPr>
            </a:lvl4pPr>
            <a:lvl5pPr lvl="4">
              <a:spcBef>
                <a:spcPts val="0"/>
              </a:spcBef>
              <a:spcAft>
                <a:spcPts val="0"/>
              </a:spcAft>
              <a:buClr>
                <a:schemeClr val="dk2"/>
              </a:buClr>
              <a:buSzPts val="5400"/>
              <a:buNone/>
              <a:defRPr sz="5400" b="0">
                <a:solidFill>
                  <a:schemeClr val="dk2"/>
                </a:solidFill>
              </a:defRPr>
            </a:lvl5pPr>
            <a:lvl6pPr lvl="5">
              <a:spcBef>
                <a:spcPts val="0"/>
              </a:spcBef>
              <a:spcAft>
                <a:spcPts val="0"/>
              </a:spcAft>
              <a:buClr>
                <a:schemeClr val="dk2"/>
              </a:buClr>
              <a:buSzPts val="5400"/>
              <a:buNone/>
              <a:defRPr sz="5400" b="0">
                <a:solidFill>
                  <a:schemeClr val="dk2"/>
                </a:solidFill>
              </a:defRPr>
            </a:lvl6pPr>
            <a:lvl7pPr lvl="6">
              <a:spcBef>
                <a:spcPts val="0"/>
              </a:spcBef>
              <a:spcAft>
                <a:spcPts val="0"/>
              </a:spcAft>
              <a:buClr>
                <a:schemeClr val="dk2"/>
              </a:buClr>
              <a:buSzPts val="5400"/>
              <a:buNone/>
              <a:defRPr sz="5400" b="0">
                <a:solidFill>
                  <a:schemeClr val="dk2"/>
                </a:solidFill>
              </a:defRPr>
            </a:lvl7pPr>
            <a:lvl8pPr lvl="7">
              <a:spcBef>
                <a:spcPts val="0"/>
              </a:spcBef>
              <a:spcAft>
                <a:spcPts val="0"/>
              </a:spcAft>
              <a:buClr>
                <a:schemeClr val="dk2"/>
              </a:buClr>
              <a:buSzPts val="5400"/>
              <a:buNone/>
              <a:defRPr sz="5400" b="0">
                <a:solidFill>
                  <a:schemeClr val="dk2"/>
                </a:solidFill>
              </a:defRPr>
            </a:lvl8pPr>
            <a:lvl9pPr lvl="8">
              <a:spcBef>
                <a:spcPts val="0"/>
              </a:spcBef>
              <a:spcAft>
                <a:spcPts val="0"/>
              </a:spcAft>
              <a:buClr>
                <a:schemeClr val="dk2"/>
              </a:buClr>
              <a:buSzPts val="5400"/>
              <a:buNone/>
              <a:defRPr sz="5400" b="0">
                <a:solidFill>
                  <a:schemeClr val="dk2"/>
                </a:solidFill>
              </a:defRPr>
            </a:lvl9pPr>
          </a:lstStyle>
          <a:p>
            <a:endParaRPr/>
          </a:p>
        </p:txBody>
      </p:sp>
      <p:sp>
        <p:nvSpPr>
          <p:cNvPr id="44" name="Google Shape;4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7" name="Google Shape;47;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48" name="Google Shape;48;p9"/>
          <p:cNvSpPr txBox="1">
            <a:spLocks noGrp="1"/>
          </p:cNvSpPr>
          <p:nvPr>
            <p:ph type="title"/>
          </p:nvPr>
        </p:nvSpPr>
        <p:spPr>
          <a:xfrm>
            <a:off x="265500" y="1039675"/>
            <a:ext cx="4045200" cy="16758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49" name="Google Shape;49;p9"/>
          <p:cNvSpPr txBox="1">
            <a:spLocks noGrp="1"/>
          </p:cNvSpPr>
          <p:nvPr>
            <p:ph type="subTitle" idx="1"/>
          </p:nvPr>
        </p:nvSpPr>
        <p:spPr>
          <a:xfrm>
            <a:off x="265500" y="2726875"/>
            <a:ext cx="4045200" cy="12351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50" name="Google Shape;50;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51" name="Google Shape;51;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52"/>
        <p:cNvGrpSpPr/>
        <p:nvPr/>
      </p:nvGrpSpPr>
      <p:grpSpPr>
        <a:xfrm>
          <a:off x="0" y="0"/>
          <a:ext cx="0" cy="0"/>
          <a:chOff x="0" y="0"/>
          <a:chExt cx="0" cy="0"/>
        </a:xfrm>
      </p:grpSpPr>
      <p:sp>
        <p:nvSpPr>
          <p:cNvPr id="53" name="Google Shape;53;p10"/>
          <p:cNvSpPr txBox="1">
            <a:spLocks noGrp="1"/>
          </p:cNvSpPr>
          <p:nvPr>
            <p:ph type="body" idx="1"/>
          </p:nvPr>
        </p:nvSpPr>
        <p:spPr>
          <a:xfrm>
            <a:off x="311700" y="42307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a:endParaRPr/>
          </a:p>
        </p:txBody>
      </p:sp>
      <p:sp>
        <p:nvSpPr>
          <p:cNvPr id="54" name="Google Shape;54;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tropic">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7074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sz="3600" b="1">
                <a:solidFill>
                  <a:schemeClr val="accent1"/>
                </a:solidFill>
                <a:latin typeface="PT Sans Narrow"/>
                <a:ea typeface="PT Sans Narrow"/>
                <a:cs typeface="PT Sans Narrow"/>
                <a:sym typeface="PT Sans Narrow"/>
              </a:defRPr>
            </a:lvl9pPr>
          </a:lstStyle>
          <a:p>
            <a:endParaRPr/>
          </a:p>
        </p:txBody>
      </p:sp>
      <p:sp>
        <p:nvSpPr>
          <p:cNvPr id="7" name="Google Shape;7;p1"/>
          <p:cNvSpPr txBox="1">
            <a:spLocks noGrp="1"/>
          </p:cNvSpPr>
          <p:nvPr>
            <p:ph type="body" idx="1"/>
          </p:nvPr>
        </p:nvSpPr>
        <p:spPr>
          <a:xfrm>
            <a:off x="311700" y="1266325"/>
            <a:ext cx="8520600" cy="33027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marL="914400" lvl="1"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marL="1371600" lvl="2"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marL="1828800" lvl="3"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marL="2286000" lvl="4"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marL="2743200" lvl="5"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marL="3200400" lvl="6"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marL="3657600" lvl="7"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marL="4114800" lvl="8" indent="-3175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5.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9.xml"/><Relationship Id="rId1" Type="http://schemas.openxmlformats.org/officeDocument/2006/relationships/slideLayout" Target="../slideLayouts/slideLayout5.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drive.google.com/file/d/1af0EhEAIiab_g15Tws4B3M3ep6Y8jnMr/view?usp=sharing" TargetMode="Externa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s://docs.google.com/document/d/1h0gsxh7MdVrbZDNg0sQIXBG9cRlRwwP3/edit?usp=sharing&amp;ouid=104141016399008126036&amp;rtpof=true&amp;sd=true" TargetMode="External"/><Relationship Id="rId1" Type="http://schemas.openxmlformats.org/officeDocument/2006/relationships/slideLayout" Target="../slideLayouts/slideLayout3.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D9D9D9"/>
        </a:solidFill>
        <a:effectLst/>
      </p:bgPr>
    </p:bg>
    <p:spTree>
      <p:nvGrpSpPr>
        <p:cNvPr id="1" name="Shape 65"/>
        <p:cNvGrpSpPr/>
        <p:nvPr/>
      </p:nvGrpSpPr>
      <p:grpSpPr>
        <a:xfrm>
          <a:off x="0" y="0"/>
          <a:ext cx="0" cy="0"/>
          <a:chOff x="0" y="0"/>
          <a:chExt cx="0" cy="0"/>
        </a:xfrm>
      </p:grpSpPr>
      <p:sp>
        <p:nvSpPr>
          <p:cNvPr id="66" name="Google Shape;66;p13"/>
          <p:cNvSpPr txBox="1">
            <a:spLocks noGrp="1"/>
          </p:cNvSpPr>
          <p:nvPr>
            <p:ph type="ctrTitle"/>
          </p:nvPr>
        </p:nvSpPr>
        <p:spPr>
          <a:xfrm>
            <a:off x="1004150" y="1751764"/>
            <a:ext cx="7136700" cy="10224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5700">
                <a:solidFill>
                  <a:srgbClr val="980000"/>
                </a:solidFill>
              </a:rPr>
              <a:t>Booster Groups</a:t>
            </a:r>
            <a:endParaRPr sz="5700">
              <a:solidFill>
                <a:srgbClr val="980000"/>
              </a:solidFill>
            </a:endParaRPr>
          </a:p>
        </p:txBody>
      </p:sp>
      <p:sp>
        <p:nvSpPr>
          <p:cNvPr id="67" name="Google Shape;67;p13"/>
          <p:cNvSpPr txBox="1">
            <a:spLocks noGrp="1"/>
          </p:cNvSpPr>
          <p:nvPr>
            <p:ph type="subTitle" idx="1"/>
          </p:nvPr>
        </p:nvSpPr>
        <p:spPr>
          <a:xfrm>
            <a:off x="2137225" y="2850047"/>
            <a:ext cx="4870500" cy="5685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en" sz="2700"/>
              <a:t>The Timberlane Model</a:t>
            </a:r>
            <a:endParaRPr sz="2700"/>
          </a:p>
        </p:txBody>
      </p:sp>
      <p:sp>
        <p:nvSpPr>
          <p:cNvPr id="68" name="Google Shape;68;p13"/>
          <p:cNvSpPr txBox="1"/>
          <p:nvPr/>
        </p:nvSpPr>
        <p:spPr>
          <a:xfrm>
            <a:off x="2235300" y="3572125"/>
            <a:ext cx="4673400" cy="334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chemeClr val="dk2"/>
                </a:solidFill>
                <a:latin typeface="Open Sans"/>
                <a:ea typeface="Open Sans"/>
                <a:cs typeface="Open Sans"/>
                <a:sym typeface="Open Sans"/>
              </a:rPr>
              <a:t>Presented by: Mr. Angelo Fantasia, CMAA. </a:t>
            </a:r>
            <a:endParaRPr sz="1800">
              <a:solidFill>
                <a:schemeClr val="dk2"/>
              </a:solidFill>
              <a:latin typeface="Open Sans"/>
              <a:ea typeface="Open Sans"/>
              <a:cs typeface="Open Sans"/>
              <a:sym typeface="Ope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9"/>
          <p:cNvSpPr txBox="1">
            <a:spLocks noGrp="1"/>
          </p:cNvSpPr>
          <p:nvPr>
            <p:ph type="title"/>
          </p:nvPr>
        </p:nvSpPr>
        <p:spPr>
          <a:xfrm>
            <a:off x="311700" y="445025"/>
            <a:ext cx="8520600" cy="707400"/>
          </a:xfrm>
        </p:spPr>
        <p:txBody>
          <a:bodyPr spcFirstLastPara="1" wrap="square" lIns="91425" tIns="91425" rIns="91425" bIns="91425" anchor="ctr" anchorCtr="0">
            <a:normAutofit/>
          </a:bodyPr>
          <a:lstStyle/>
          <a:p>
            <a:pPr marL="0" lvl="0" indent="0" rtl="0">
              <a:lnSpc>
                <a:spcPct val="90000"/>
              </a:lnSpc>
              <a:spcBef>
                <a:spcPts val="0"/>
              </a:spcBef>
              <a:spcAft>
                <a:spcPts val="0"/>
              </a:spcAft>
              <a:buNone/>
            </a:pPr>
            <a:r>
              <a:rPr lang="en"/>
              <a:t>Tax Responsibilities</a:t>
            </a:r>
            <a:endParaRPr lang="en-US"/>
          </a:p>
        </p:txBody>
      </p:sp>
      <p:graphicFrame>
        <p:nvGraphicFramePr>
          <p:cNvPr id="106" name="Google Shape;104;p19">
            <a:extLst>
              <a:ext uri="{FF2B5EF4-FFF2-40B4-BE49-F238E27FC236}">
                <a16:creationId xmlns:a16="http://schemas.microsoft.com/office/drawing/2014/main" id="{287C7E45-1C9D-6042-AFEB-02F054B990C1}"/>
              </a:ext>
            </a:extLst>
          </p:cNvPr>
          <p:cNvGraphicFramePr/>
          <p:nvPr>
            <p:extLst>
              <p:ext uri="{D42A27DB-BD31-4B8C-83A1-F6EECF244321}">
                <p14:modId xmlns:p14="http://schemas.microsoft.com/office/powerpoint/2010/main" val="332181913"/>
              </p:ext>
            </p:extLst>
          </p:nvPr>
        </p:nvGraphicFramePr>
        <p:xfrm>
          <a:off x="311700" y="1342925"/>
          <a:ext cx="8520600" cy="3264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01AC9E-AC7F-0DCD-E42B-0BC4234F1392}"/>
              </a:ext>
            </a:extLst>
          </p:cNvPr>
          <p:cNvSpPr>
            <a:spLocks noGrp="1"/>
          </p:cNvSpPr>
          <p:nvPr>
            <p:ph type="title"/>
          </p:nvPr>
        </p:nvSpPr>
        <p:spPr/>
        <p:txBody>
          <a:bodyPr>
            <a:normAutofit fontScale="90000"/>
          </a:bodyPr>
          <a:lstStyle/>
          <a:p>
            <a:r>
              <a:rPr lang="en-US" dirty="0"/>
              <a:t>Question</a:t>
            </a:r>
          </a:p>
        </p:txBody>
      </p:sp>
      <p:sp>
        <p:nvSpPr>
          <p:cNvPr id="3" name="Text Placeholder 2">
            <a:extLst>
              <a:ext uri="{FF2B5EF4-FFF2-40B4-BE49-F238E27FC236}">
                <a16:creationId xmlns:a16="http://schemas.microsoft.com/office/drawing/2014/main" id="{8D9120F8-B5C1-58FD-929E-3F9934435D9B}"/>
              </a:ext>
            </a:extLst>
          </p:cNvPr>
          <p:cNvSpPr>
            <a:spLocks noGrp="1"/>
          </p:cNvSpPr>
          <p:nvPr>
            <p:ph type="body" idx="1"/>
          </p:nvPr>
        </p:nvSpPr>
        <p:spPr/>
        <p:txBody>
          <a:bodyPr/>
          <a:lstStyle/>
          <a:p>
            <a:r>
              <a:rPr lang="en-US" b="1" i="0" dirty="0">
                <a:solidFill>
                  <a:srgbClr val="025C5F"/>
                </a:solidFill>
                <a:effectLst/>
                <a:latin typeface="Segoe UI" panose="020B0502040204020203" pitchFamily="34" charset="0"/>
              </a:rPr>
              <a:t>Do you have standardized forms that your booster groups must submit? Ex. fundraising forms, equipment</a:t>
            </a:r>
            <a:endParaRPr lang="en-US" dirty="0"/>
          </a:p>
        </p:txBody>
      </p:sp>
    </p:spTree>
    <p:extLst>
      <p:ext uri="{BB962C8B-B14F-4D97-AF65-F5344CB8AC3E}">
        <p14:creationId xmlns:p14="http://schemas.microsoft.com/office/powerpoint/2010/main" val="4199632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21"/>
          <p:cNvSpPr txBox="1">
            <a:spLocks noGrp="1"/>
          </p:cNvSpPr>
          <p:nvPr>
            <p:ph type="title"/>
          </p:nvPr>
        </p:nvSpPr>
        <p:spPr>
          <a:xfrm>
            <a:off x="265500" y="1039675"/>
            <a:ext cx="4045200" cy="1675800"/>
          </a:xfrm>
        </p:spPr>
        <p:txBody>
          <a:bodyPr spcFirstLastPara="1" wrap="square" lIns="91425" tIns="91425" rIns="91425" bIns="91425" anchor="b" anchorCtr="0">
            <a:normAutofit/>
          </a:bodyPr>
          <a:lstStyle/>
          <a:p>
            <a:pPr marL="0" lvl="0" indent="0" rtl="0">
              <a:spcBef>
                <a:spcPts val="0"/>
              </a:spcBef>
              <a:spcAft>
                <a:spcPts val="0"/>
              </a:spcAft>
              <a:buClr>
                <a:schemeClr val="accent3"/>
              </a:buClr>
              <a:buSzPct val="30555"/>
              <a:buFont typeface="Arial"/>
              <a:buNone/>
            </a:pPr>
            <a:r>
              <a:rPr lang="en" dirty="0"/>
              <a:t>Scholarship Guidelines</a:t>
            </a:r>
            <a:endParaRPr lang="en-US"/>
          </a:p>
        </p:txBody>
      </p:sp>
      <p:sp>
        <p:nvSpPr>
          <p:cNvPr id="121" name="Subtitle 2">
            <a:extLst>
              <a:ext uri="{FF2B5EF4-FFF2-40B4-BE49-F238E27FC236}">
                <a16:creationId xmlns:a16="http://schemas.microsoft.com/office/drawing/2014/main" id="{B9A2EE68-956D-B9E5-FD66-9E16CCABFD72}"/>
              </a:ext>
            </a:extLst>
          </p:cNvPr>
          <p:cNvSpPr>
            <a:spLocks noGrp="1"/>
          </p:cNvSpPr>
          <p:nvPr>
            <p:ph type="subTitle" idx="1"/>
          </p:nvPr>
        </p:nvSpPr>
        <p:spPr>
          <a:xfrm>
            <a:off x="265500" y="2726875"/>
            <a:ext cx="4045200" cy="1235100"/>
          </a:xfrm>
        </p:spPr>
        <p:txBody>
          <a:bodyPr/>
          <a:lstStyle/>
          <a:p>
            <a:endParaRPr lang="en-US"/>
          </a:p>
        </p:txBody>
      </p:sp>
      <p:sp>
        <p:nvSpPr>
          <p:cNvPr id="116" name="Google Shape;116;p21"/>
          <p:cNvSpPr txBox="1">
            <a:spLocks noGrp="1"/>
          </p:cNvSpPr>
          <p:nvPr>
            <p:ph type="body" idx="2"/>
          </p:nvPr>
        </p:nvSpPr>
        <p:spPr>
          <a:xfrm>
            <a:off x="4939500" y="724200"/>
            <a:ext cx="3837000" cy="3695100"/>
          </a:xfrm>
        </p:spPr>
        <p:txBody>
          <a:bodyPr spcFirstLastPara="1" wrap="square" lIns="91425" tIns="91425" rIns="91425" bIns="91425" anchor="ctr" anchorCtr="0">
            <a:normAutofit/>
          </a:bodyPr>
          <a:lstStyle/>
          <a:p>
            <a:pPr rtl="0">
              <a:lnSpc>
                <a:spcPct val="105000"/>
              </a:lnSpc>
              <a:spcBef>
                <a:spcPts val="0"/>
              </a:spcBef>
              <a:spcAft>
                <a:spcPts val="800"/>
              </a:spcAft>
              <a:buFontTx/>
              <a:buChar char="-"/>
            </a:pPr>
            <a:r>
              <a:rPr lang="en-US" sz="1300" b="0" i="0" u="none" strike="noStrike" dirty="0">
                <a:effectLst/>
              </a:rPr>
              <a:t>A Scholarship Agreement Form must be completed by the Head Coach and submitted to the Main Office.</a:t>
            </a:r>
            <a:endParaRPr lang="en-US" sz="900" dirty="0"/>
          </a:p>
          <a:p>
            <a:pPr>
              <a:lnSpc>
                <a:spcPct val="105000"/>
              </a:lnSpc>
              <a:spcAft>
                <a:spcPts val="800"/>
              </a:spcAft>
              <a:buFontTx/>
              <a:buChar char="-"/>
            </a:pPr>
            <a:r>
              <a:rPr lang="en-US" sz="1300" dirty="0"/>
              <a:t>The following criteria and guidelines should be utilized by all sports teams and their coinciding Booster Clubs.</a:t>
            </a:r>
          </a:p>
          <a:p>
            <a:pPr>
              <a:lnSpc>
                <a:spcPct val="105000"/>
              </a:lnSpc>
              <a:spcAft>
                <a:spcPts val="800"/>
              </a:spcAft>
              <a:buFontTx/>
              <a:buChar char="-"/>
            </a:pPr>
            <a:r>
              <a:rPr lang="en-US" sz="1300" dirty="0"/>
              <a:t>If a student-athlete does not meet any of these requirements, they will not be eligible for final scholarship consideration. </a:t>
            </a:r>
          </a:p>
          <a:p>
            <a:pPr marL="114300" indent="0" rtl="0">
              <a:lnSpc>
                <a:spcPct val="105000"/>
              </a:lnSpc>
              <a:spcBef>
                <a:spcPts val="0"/>
              </a:spcBef>
              <a:spcAft>
                <a:spcPts val="800"/>
              </a:spcAft>
              <a:buNone/>
            </a:pPr>
            <a:endParaRPr lang="en-US" sz="13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Google Shape;109;p20"/>
          <p:cNvSpPr txBox="1">
            <a:spLocks noGrp="1"/>
          </p:cNvSpPr>
          <p:nvPr>
            <p:ph type="title"/>
          </p:nvPr>
        </p:nvSpPr>
        <p:spPr>
          <a:xfrm>
            <a:off x="311700" y="445025"/>
            <a:ext cx="8520600" cy="707400"/>
          </a:xfrm>
        </p:spPr>
        <p:txBody>
          <a:bodyPr spcFirstLastPara="1" wrap="square" lIns="91425" tIns="91425" rIns="91425" bIns="91425" anchor="ctr" anchorCtr="0">
            <a:normAutofit/>
          </a:bodyPr>
          <a:lstStyle/>
          <a:p>
            <a:pPr marL="0" lvl="0" indent="0" rtl="0">
              <a:lnSpc>
                <a:spcPct val="90000"/>
              </a:lnSpc>
              <a:spcBef>
                <a:spcPts val="0"/>
              </a:spcBef>
              <a:spcAft>
                <a:spcPts val="0"/>
              </a:spcAft>
              <a:buNone/>
            </a:pPr>
            <a:r>
              <a:rPr lang="en" dirty="0"/>
              <a:t>Scholarship Guidelines (cont.)</a:t>
            </a:r>
            <a:endParaRPr lang="en-US" dirty="0"/>
          </a:p>
        </p:txBody>
      </p:sp>
      <p:graphicFrame>
        <p:nvGraphicFramePr>
          <p:cNvPr id="112" name="Google Shape;110;p20">
            <a:extLst>
              <a:ext uri="{FF2B5EF4-FFF2-40B4-BE49-F238E27FC236}">
                <a16:creationId xmlns:a16="http://schemas.microsoft.com/office/drawing/2014/main" id="{D1DA47C6-3A06-0805-4D4D-01EEF79A4857}"/>
              </a:ext>
            </a:extLst>
          </p:cNvPr>
          <p:cNvGraphicFramePr/>
          <p:nvPr>
            <p:extLst>
              <p:ext uri="{D42A27DB-BD31-4B8C-83A1-F6EECF244321}">
                <p14:modId xmlns:p14="http://schemas.microsoft.com/office/powerpoint/2010/main" val="3434580382"/>
              </p:ext>
            </p:extLst>
          </p:nvPr>
        </p:nvGraphicFramePr>
        <p:xfrm>
          <a:off x="33617" y="798726"/>
          <a:ext cx="9076765" cy="41901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7B74CA-DC58-172C-A7A6-F999A9081F12}"/>
              </a:ext>
            </a:extLst>
          </p:cNvPr>
          <p:cNvSpPr>
            <a:spLocks noGrp="1"/>
          </p:cNvSpPr>
          <p:nvPr>
            <p:ph type="title"/>
          </p:nvPr>
        </p:nvSpPr>
        <p:spPr/>
        <p:txBody>
          <a:bodyPr>
            <a:normAutofit fontScale="90000"/>
          </a:bodyPr>
          <a:lstStyle/>
          <a:p>
            <a:r>
              <a:rPr lang="en-US" dirty="0"/>
              <a:t>Timberlane Booster Scholarship Form</a:t>
            </a:r>
          </a:p>
        </p:txBody>
      </p:sp>
      <p:pic>
        <p:nvPicPr>
          <p:cNvPr id="5" name="Picture 4">
            <a:hlinkClick r:id="rId2"/>
            <a:extLst>
              <a:ext uri="{FF2B5EF4-FFF2-40B4-BE49-F238E27FC236}">
                <a16:creationId xmlns:a16="http://schemas.microsoft.com/office/drawing/2014/main" id="{789BE1D6-0E01-504F-4D7A-F3904878EA24}"/>
              </a:ext>
            </a:extLst>
          </p:cNvPr>
          <p:cNvPicPr>
            <a:picLocks noChangeAspect="1"/>
          </p:cNvPicPr>
          <p:nvPr/>
        </p:nvPicPr>
        <p:blipFill>
          <a:blip r:embed="rId3"/>
          <a:stretch>
            <a:fillRect/>
          </a:stretch>
        </p:blipFill>
        <p:spPr>
          <a:xfrm>
            <a:off x="3381876" y="1182681"/>
            <a:ext cx="2380247" cy="3075645"/>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21357051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32D9C1-3B9E-4EAF-8783-31E13959C088}"/>
              </a:ext>
            </a:extLst>
          </p:cNvPr>
          <p:cNvSpPr>
            <a:spLocks noGrp="1"/>
          </p:cNvSpPr>
          <p:nvPr>
            <p:ph type="title"/>
          </p:nvPr>
        </p:nvSpPr>
        <p:spPr/>
        <p:txBody>
          <a:bodyPr>
            <a:normAutofit fontScale="90000"/>
          </a:bodyPr>
          <a:lstStyle/>
          <a:p>
            <a:r>
              <a:rPr lang="en-US" dirty="0"/>
              <a:t>Question</a:t>
            </a:r>
          </a:p>
        </p:txBody>
      </p:sp>
      <p:sp>
        <p:nvSpPr>
          <p:cNvPr id="3" name="Text Placeholder 2">
            <a:extLst>
              <a:ext uri="{FF2B5EF4-FFF2-40B4-BE49-F238E27FC236}">
                <a16:creationId xmlns:a16="http://schemas.microsoft.com/office/drawing/2014/main" id="{B53678AD-2F09-7BDD-D74D-5B7CE83B0AAC}"/>
              </a:ext>
            </a:extLst>
          </p:cNvPr>
          <p:cNvSpPr>
            <a:spLocks noGrp="1"/>
          </p:cNvSpPr>
          <p:nvPr>
            <p:ph type="body" idx="1"/>
          </p:nvPr>
        </p:nvSpPr>
        <p:spPr/>
        <p:txBody>
          <a:bodyPr/>
          <a:lstStyle/>
          <a:p>
            <a:r>
              <a:rPr lang="en-US" b="1" i="0" dirty="0">
                <a:solidFill>
                  <a:srgbClr val="025C5F"/>
                </a:solidFill>
                <a:effectLst/>
                <a:latin typeface="Segoe UI" panose="020B0502040204020203" pitchFamily="34" charset="0"/>
              </a:rPr>
              <a:t>What are some examples of allowable purchases from your booster groups? Ex. Do you allow boosters to </a:t>
            </a:r>
            <a:r>
              <a:rPr lang="en-US" b="1" i="0" dirty="0" err="1">
                <a:solidFill>
                  <a:srgbClr val="025C5F"/>
                </a:solidFill>
                <a:effectLst/>
                <a:latin typeface="Segoe UI" panose="020B0502040204020203" pitchFamily="34" charset="0"/>
              </a:rPr>
              <a:t>pur</a:t>
            </a:r>
            <a:endParaRPr lang="en-US" dirty="0"/>
          </a:p>
        </p:txBody>
      </p:sp>
    </p:spTree>
    <p:extLst>
      <p:ext uri="{BB962C8B-B14F-4D97-AF65-F5344CB8AC3E}">
        <p14:creationId xmlns:p14="http://schemas.microsoft.com/office/powerpoint/2010/main" val="7089751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104A20-798E-A3D0-9237-A242F18FF110}"/>
              </a:ext>
            </a:extLst>
          </p:cNvPr>
          <p:cNvSpPr>
            <a:spLocks noGrp="1"/>
          </p:cNvSpPr>
          <p:nvPr>
            <p:ph type="title"/>
          </p:nvPr>
        </p:nvSpPr>
        <p:spPr/>
        <p:txBody>
          <a:bodyPr/>
          <a:lstStyle/>
          <a:p>
            <a:r>
              <a:rPr lang="en-US" dirty="0"/>
              <a:t>Final Thoughts…</a:t>
            </a:r>
          </a:p>
        </p:txBody>
      </p:sp>
      <p:sp>
        <p:nvSpPr>
          <p:cNvPr id="3" name="TextBox 2">
            <a:extLst>
              <a:ext uri="{FF2B5EF4-FFF2-40B4-BE49-F238E27FC236}">
                <a16:creationId xmlns:a16="http://schemas.microsoft.com/office/drawing/2014/main" id="{3AB1363D-08C7-8C68-973E-52F2DCA6CF52}"/>
              </a:ext>
            </a:extLst>
          </p:cNvPr>
          <p:cNvSpPr txBox="1"/>
          <p:nvPr/>
        </p:nvSpPr>
        <p:spPr>
          <a:xfrm>
            <a:off x="2498246" y="2801925"/>
            <a:ext cx="4147508" cy="1169551"/>
          </a:xfrm>
          <a:prstGeom prst="rect">
            <a:avLst/>
          </a:prstGeom>
          <a:noFill/>
        </p:spPr>
        <p:txBody>
          <a:bodyPr wrap="square" rtlCol="0">
            <a:spAutoFit/>
          </a:bodyPr>
          <a:lstStyle/>
          <a:p>
            <a:pPr algn="ctr"/>
            <a:r>
              <a:rPr lang="en-US" dirty="0">
                <a:solidFill>
                  <a:schemeClr val="bg1"/>
                </a:solidFill>
              </a:rPr>
              <a:t>Communication is the key</a:t>
            </a:r>
          </a:p>
          <a:p>
            <a:pPr algn="ctr"/>
            <a:endParaRPr lang="en-US" dirty="0">
              <a:solidFill>
                <a:schemeClr val="bg1"/>
              </a:solidFill>
            </a:endParaRPr>
          </a:p>
          <a:p>
            <a:pPr algn="ctr"/>
            <a:r>
              <a:rPr lang="en-US" dirty="0">
                <a:solidFill>
                  <a:schemeClr val="bg1"/>
                </a:solidFill>
              </a:rPr>
              <a:t>Create a paper trail</a:t>
            </a:r>
          </a:p>
          <a:p>
            <a:pPr algn="ctr"/>
            <a:endParaRPr lang="en-US" dirty="0">
              <a:solidFill>
                <a:schemeClr val="bg1"/>
              </a:solidFill>
            </a:endParaRPr>
          </a:p>
          <a:p>
            <a:pPr algn="ctr"/>
            <a:r>
              <a:rPr lang="en-US" dirty="0">
                <a:solidFill>
                  <a:schemeClr val="bg1"/>
                </a:solidFill>
              </a:rPr>
              <a:t>Protocols and procedures need to be followed</a:t>
            </a:r>
          </a:p>
        </p:txBody>
      </p:sp>
    </p:spTree>
    <p:extLst>
      <p:ext uri="{BB962C8B-B14F-4D97-AF65-F5344CB8AC3E}">
        <p14:creationId xmlns:p14="http://schemas.microsoft.com/office/powerpoint/2010/main" val="505232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CD2A57-7483-B2B3-08E0-32F3CD958FBF}"/>
              </a:ext>
            </a:extLst>
          </p:cNvPr>
          <p:cNvSpPr>
            <a:spLocks noGrp="1"/>
          </p:cNvSpPr>
          <p:nvPr>
            <p:ph type="title"/>
          </p:nvPr>
        </p:nvSpPr>
        <p:spPr/>
        <p:txBody>
          <a:bodyPr>
            <a:normAutofit fontScale="90000"/>
          </a:bodyPr>
          <a:lstStyle/>
          <a:p>
            <a:r>
              <a:rPr lang="en-US" dirty="0"/>
              <a:t>Question</a:t>
            </a:r>
          </a:p>
        </p:txBody>
      </p:sp>
      <p:sp>
        <p:nvSpPr>
          <p:cNvPr id="3" name="Text Placeholder 2">
            <a:extLst>
              <a:ext uri="{FF2B5EF4-FFF2-40B4-BE49-F238E27FC236}">
                <a16:creationId xmlns:a16="http://schemas.microsoft.com/office/drawing/2014/main" id="{275E278C-D4CB-D724-CB08-C0DB4B147BA6}"/>
              </a:ext>
            </a:extLst>
          </p:cNvPr>
          <p:cNvSpPr>
            <a:spLocks noGrp="1"/>
          </p:cNvSpPr>
          <p:nvPr>
            <p:ph type="body" idx="1"/>
          </p:nvPr>
        </p:nvSpPr>
        <p:spPr/>
        <p:txBody>
          <a:bodyPr/>
          <a:lstStyle/>
          <a:p>
            <a:r>
              <a:rPr lang="en-US" b="1" i="0" dirty="0">
                <a:solidFill>
                  <a:srgbClr val="025C5F"/>
                </a:solidFill>
                <a:effectLst/>
                <a:latin typeface="Segoe UI" panose="020B0502040204020203" pitchFamily="34" charset="0"/>
              </a:rPr>
              <a:t>Do you have a current booster program?</a:t>
            </a:r>
            <a:endParaRPr lang="en-US" dirty="0"/>
          </a:p>
        </p:txBody>
      </p:sp>
    </p:spTree>
    <p:extLst>
      <p:ext uri="{BB962C8B-B14F-4D97-AF65-F5344CB8AC3E}">
        <p14:creationId xmlns:p14="http://schemas.microsoft.com/office/powerpoint/2010/main" val="1020467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14"/>
          <p:cNvSpPr txBox="1">
            <a:spLocks noGrp="1"/>
          </p:cNvSpPr>
          <p:nvPr>
            <p:ph type="title"/>
          </p:nvPr>
        </p:nvSpPr>
        <p:spPr>
          <a:xfrm>
            <a:off x="265500" y="1039675"/>
            <a:ext cx="4045200" cy="1675800"/>
          </a:xfrm>
        </p:spPr>
        <p:txBody>
          <a:bodyPr spcFirstLastPara="1" wrap="square" lIns="91425" tIns="91425" rIns="91425" bIns="91425" anchor="b" anchorCtr="0">
            <a:normAutofit/>
          </a:bodyPr>
          <a:lstStyle/>
          <a:p>
            <a:pPr marL="0" lvl="0" indent="0" rtl="0">
              <a:spcBef>
                <a:spcPts val="0"/>
              </a:spcBef>
              <a:spcAft>
                <a:spcPts val="0"/>
              </a:spcAft>
              <a:buNone/>
            </a:pPr>
            <a:r>
              <a:rPr lang="en-US" sz="3900" dirty="0"/>
              <a:t>The Council for Timberlane Athletics</a:t>
            </a:r>
          </a:p>
        </p:txBody>
      </p:sp>
      <p:sp>
        <p:nvSpPr>
          <p:cNvPr id="74" name="Google Shape;74;p14"/>
          <p:cNvSpPr txBox="1">
            <a:spLocks noGrp="1"/>
          </p:cNvSpPr>
          <p:nvPr>
            <p:ph type="body" idx="2"/>
          </p:nvPr>
        </p:nvSpPr>
        <p:spPr>
          <a:xfrm>
            <a:off x="4939500" y="724200"/>
            <a:ext cx="3837000" cy="3695100"/>
          </a:xfrm>
        </p:spPr>
        <p:txBody>
          <a:bodyPr spcFirstLastPara="1" wrap="square" lIns="91425" tIns="91425" rIns="91425" bIns="91425" anchor="ctr" anchorCtr="0">
            <a:normAutofit/>
          </a:bodyPr>
          <a:lstStyle/>
          <a:p>
            <a:pPr marL="0" lvl="0" indent="0" rtl="0">
              <a:spcBef>
                <a:spcPts val="0"/>
              </a:spcBef>
              <a:spcAft>
                <a:spcPts val="0"/>
              </a:spcAft>
              <a:buNone/>
            </a:pPr>
            <a:r>
              <a:rPr lang="en-US" sz="1700" dirty="0"/>
              <a:t>About Us: </a:t>
            </a:r>
          </a:p>
          <a:p>
            <a:pPr marL="457200" lvl="0" indent="-342900" rtl="0">
              <a:spcBef>
                <a:spcPts val="1200"/>
              </a:spcBef>
              <a:spcAft>
                <a:spcPts val="0"/>
              </a:spcAft>
              <a:buSzPts val="1800"/>
              <a:buChar char="-"/>
            </a:pPr>
            <a:r>
              <a:rPr lang="en-US" sz="1700" dirty="0"/>
              <a:t>Established to help integrate interscholastic athletics with the total educational program of the school district. </a:t>
            </a:r>
          </a:p>
          <a:p>
            <a:pPr marL="457200" lvl="0" indent="-342900" rtl="0">
              <a:spcBef>
                <a:spcPts val="0"/>
              </a:spcBef>
              <a:spcAft>
                <a:spcPts val="0"/>
              </a:spcAft>
              <a:buSzPts val="1800"/>
              <a:buChar char="-"/>
            </a:pPr>
            <a:r>
              <a:rPr lang="en-US" sz="1700" dirty="0"/>
              <a:t>Serves as a liaison between the Athletic Department, booster groups, coaches, and athletes. </a:t>
            </a:r>
          </a:p>
          <a:p>
            <a:pPr marL="457200" lvl="0" indent="-342900" rtl="0">
              <a:spcBef>
                <a:spcPts val="0"/>
              </a:spcBef>
              <a:spcAft>
                <a:spcPts val="0"/>
              </a:spcAft>
              <a:buSzPts val="1800"/>
              <a:buChar char="-"/>
            </a:pPr>
            <a:r>
              <a:rPr lang="en-US" sz="1700" dirty="0"/>
              <a:t>Advises in matters relating to finances, athletic projects, and athletic policy. </a:t>
            </a:r>
          </a:p>
          <a:p>
            <a:pPr marL="0" lvl="0" indent="0" rtl="0">
              <a:spcBef>
                <a:spcPts val="1200"/>
              </a:spcBef>
              <a:spcAft>
                <a:spcPts val="800"/>
              </a:spcAft>
              <a:buClr>
                <a:schemeClr val="accent3"/>
              </a:buClr>
              <a:buSzPts val="1100"/>
              <a:buFont typeface="Arial"/>
              <a:buNone/>
            </a:pPr>
            <a:endParaRPr lang="en-US" sz="17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15"/>
          <p:cNvSpPr txBox="1">
            <a:spLocks noGrp="1"/>
          </p:cNvSpPr>
          <p:nvPr>
            <p:ph type="title"/>
          </p:nvPr>
        </p:nvSpPr>
        <p:spPr>
          <a:xfrm>
            <a:off x="311700" y="445025"/>
            <a:ext cx="8520600" cy="707400"/>
          </a:xfrm>
        </p:spPr>
        <p:txBody>
          <a:bodyPr spcFirstLastPara="1" wrap="square" lIns="91425" tIns="91425" rIns="91425" bIns="91425" anchor="ctr" anchorCtr="0">
            <a:normAutofit/>
          </a:bodyPr>
          <a:lstStyle/>
          <a:p>
            <a:pPr marL="0" lvl="0" indent="0" rtl="0">
              <a:lnSpc>
                <a:spcPct val="90000"/>
              </a:lnSpc>
              <a:spcBef>
                <a:spcPts val="0"/>
              </a:spcBef>
              <a:spcAft>
                <a:spcPts val="0"/>
              </a:spcAft>
              <a:buNone/>
            </a:pPr>
            <a:r>
              <a:rPr lang="en" dirty="0"/>
              <a:t>The Council Philosophy</a:t>
            </a:r>
            <a:endParaRPr lang="en-US"/>
          </a:p>
        </p:txBody>
      </p:sp>
      <p:graphicFrame>
        <p:nvGraphicFramePr>
          <p:cNvPr id="82" name="Google Shape;80;p15">
            <a:extLst>
              <a:ext uri="{FF2B5EF4-FFF2-40B4-BE49-F238E27FC236}">
                <a16:creationId xmlns:a16="http://schemas.microsoft.com/office/drawing/2014/main" id="{1606CD75-6551-03BA-55FA-6C576AF005E4}"/>
              </a:ext>
            </a:extLst>
          </p:cNvPr>
          <p:cNvGraphicFramePr/>
          <p:nvPr>
            <p:extLst>
              <p:ext uri="{D42A27DB-BD31-4B8C-83A1-F6EECF244321}">
                <p14:modId xmlns:p14="http://schemas.microsoft.com/office/powerpoint/2010/main" val="4099968720"/>
              </p:ext>
            </p:extLst>
          </p:nvPr>
        </p:nvGraphicFramePr>
        <p:xfrm>
          <a:off x="311700" y="1342925"/>
          <a:ext cx="8520600" cy="3264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16"/>
          <p:cNvSpPr txBox="1">
            <a:spLocks noGrp="1"/>
          </p:cNvSpPr>
          <p:nvPr>
            <p:ph type="title"/>
          </p:nvPr>
        </p:nvSpPr>
        <p:spPr>
          <a:xfrm>
            <a:off x="311700" y="445025"/>
            <a:ext cx="8520600" cy="707400"/>
          </a:xfrm>
        </p:spPr>
        <p:txBody>
          <a:bodyPr spcFirstLastPara="1" wrap="square" lIns="91425" tIns="91425" rIns="91425" bIns="91425" anchor="ctr" anchorCtr="0">
            <a:normAutofit/>
          </a:bodyPr>
          <a:lstStyle/>
          <a:p>
            <a:pPr marL="0" lvl="0" indent="0" rtl="0">
              <a:lnSpc>
                <a:spcPct val="90000"/>
              </a:lnSpc>
              <a:spcBef>
                <a:spcPts val="0"/>
              </a:spcBef>
              <a:spcAft>
                <a:spcPts val="0"/>
              </a:spcAft>
              <a:buNone/>
            </a:pPr>
            <a:r>
              <a:rPr lang="en"/>
              <a:t>Group Structure</a:t>
            </a:r>
            <a:endParaRPr lang="en-US"/>
          </a:p>
        </p:txBody>
      </p:sp>
      <p:graphicFrame>
        <p:nvGraphicFramePr>
          <p:cNvPr id="88" name="Google Shape;86;p16">
            <a:extLst>
              <a:ext uri="{FF2B5EF4-FFF2-40B4-BE49-F238E27FC236}">
                <a16:creationId xmlns:a16="http://schemas.microsoft.com/office/drawing/2014/main" id="{48F6D5DB-6E4D-2CFA-1F06-6447DA443345}"/>
              </a:ext>
            </a:extLst>
          </p:cNvPr>
          <p:cNvGraphicFramePr/>
          <p:nvPr>
            <p:extLst>
              <p:ext uri="{D42A27DB-BD31-4B8C-83A1-F6EECF244321}">
                <p14:modId xmlns:p14="http://schemas.microsoft.com/office/powerpoint/2010/main" val="2537063340"/>
              </p:ext>
            </p:extLst>
          </p:nvPr>
        </p:nvGraphicFramePr>
        <p:xfrm>
          <a:off x="311700" y="1342925"/>
          <a:ext cx="8520600" cy="32644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DA8220-87AE-BD73-EED0-706337F91384}"/>
              </a:ext>
            </a:extLst>
          </p:cNvPr>
          <p:cNvSpPr>
            <a:spLocks noGrp="1"/>
          </p:cNvSpPr>
          <p:nvPr>
            <p:ph type="title"/>
          </p:nvPr>
        </p:nvSpPr>
        <p:spPr/>
        <p:txBody>
          <a:bodyPr>
            <a:normAutofit fontScale="90000"/>
          </a:bodyPr>
          <a:lstStyle/>
          <a:p>
            <a:r>
              <a:rPr lang="en-US" dirty="0"/>
              <a:t>Question</a:t>
            </a:r>
          </a:p>
        </p:txBody>
      </p:sp>
      <p:sp>
        <p:nvSpPr>
          <p:cNvPr id="3" name="Text Placeholder 2">
            <a:extLst>
              <a:ext uri="{FF2B5EF4-FFF2-40B4-BE49-F238E27FC236}">
                <a16:creationId xmlns:a16="http://schemas.microsoft.com/office/drawing/2014/main" id="{0E5DE1CB-E07D-C882-7771-523B19AFBE83}"/>
              </a:ext>
            </a:extLst>
          </p:cNvPr>
          <p:cNvSpPr>
            <a:spLocks noGrp="1"/>
          </p:cNvSpPr>
          <p:nvPr>
            <p:ph type="body" idx="1"/>
          </p:nvPr>
        </p:nvSpPr>
        <p:spPr/>
        <p:txBody>
          <a:bodyPr/>
          <a:lstStyle/>
          <a:p>
            <a:r>
              <a:rPr lang="en-US" b="1" i="0" dirty="0">
                <a:solidFill>
                  <a:srgbClr val="025C5F"/>
                </a:solidFill>
                <a:effectLst/>
                <a:latin typeface="Segoe UI" panose="020B0502040204020203" pitchFamily="34" charset="0"/>
              </a:rPr>
              <a:t>What is your current booster group structure?</a:t>
            </a:r>
            <a:br>
              <a:rPr lang="en-US" b="1" i="0" dirty="0">
                <a:solidFill>
                  <a:srgbClr val="025C5F"/>
                </a:solidFill>
                <a:effectLst/>
                <a:latin typeface="Segoe UI" panose="020B0502040204020203" pitchFamily="34" charset="0"/>
              </a:rPr>
            </a:br>
            <a:endParaRPr lang="en-US" b="1" i="0" dirty="0">
              <a:solidFill>
                <a:srgbClr val="025C5F"/>
              </a:solidFill>
              <a:effectLst/>
              <a:latin typeface="Segoe UI" panose="020B0502040204020203" pitchFamily="34" charset="0"/>
            </a:endParaRPr>
          </a:p>
          <a:p>
            <a:r>
              <a:rPr lang="en-US" b="1" dirty="0">
                <a:solidFill>
                  <a:srgbClr val="025C5F"/>
                </a:solidFill>
                <a:latin typeface="Segoe UI" panose="020B0502040204020203" pitchFamily="34" charset="0"/>
              </a:rPr>
              <a:t>One Overarching Group</a:t>
            </a:r>
          </a:p>
          <a:p>
            <a:r>
              <a:rPr lang="en-US" b="1" dirty="0">
                <a:solidFill>
                  <a:srgbClr val="025C5F"/>
                </a:solidFill>
                <a:latin typeface="Segoe UI" panose="020B0502040204020203" pitchFamily="34" charset="0"/>
              </a:rPr>
              <a:t>Individual Team Boosters</a:t>
            </a:r>
            <a:endParaRPr lang="en-US" dirty="0"/>
          </a:p>
        </p:txBody>
      </p:sp>
    </p:spTree>
    <p:extLst>
      <p:ext uri="{BB962C8B-B14F-4D97-AF65-F5344CB8AC3E}">
        <p14:creationId xmlns:p14="http://schemas.microsoft.com/office/powerpoint/2010/main" val="231265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17"/>
          <p:cNvSpPr txBox="1">
            <a:spLocks noGrp="1"/>
          </p:cNvSpPr>
          <p:nvPr>
            <p:ph type="title"/>
          </p:nvPr>
        </p:nvSpPr>
        <p:spPr>
          <a:xfrm>
            <a:off x="311700" y="445025"/>
            <a:ext cx="8520600" cy="707400"/>
          </a:xfrm>
        </p:spPr>
        <p:txBody>
          <a:bodyPr spcFirstLastPara="1" wrap="square" lIns="91425" tIns="91425" rIns="91425" bIns="91425" anchor="t" anchorCtr="0">
            <a:normAutofit/>
          </a:bodyPr>
          <a:lstStyle/>
          <a:p>
            <a:pPr marL="0" lvl="0" indent="0" rtl="0">
              <a:lnSpc>
                <a:spcPct val="90000"/>
              </a:lnSpc>
              <a:spcBef>
                <a:spcPts val="0"/>
              </a:spcBef>
              <a:spcAft>
                <a:spcPts val="0"/>
              </a:spcAft>
              <a:buNone/>
            </a:pPr>
            <a:r>
              <a:rPr lang="en" dirty="0"/>
              <a:t>Booster Group Responsibilities</a:t>
            </a:r>
            <a:endParaRPr lang="en-US" dirty="0"/>
          </a:p>
        </p:txBody>
      </p:sp>
      <p:sp>
        <p:nvSpPr>
          <p:cNvPr id="99" name="Text Placeholder 3">
            <a:extLst>
              <a:ext uri="{FF2B5EF4-FFF2-40B4-BE49-F238E27FC236}">
                <a16:creationId xmlns:a16="http://schemas.microsoft.com/office/drawing/2014/main" id="{CAF4C32B-05FF-77D5-4C5C-94A0CD18A377}"/>
              </a:ext>
            </a:extLst>
          </p:cNvPr>
          <p:cNvSpPr>
            <a:spLocks noGrp="1"/>
          </p:cNvSpPr>
          <p:nvPr>
            <p:ph type="body" idx="1"/>
          </p:nvPr>
        </p:nvSpPr>
        <p:spPr>
          <a:xfrm>
            <a:off x="311700" y="1266325"/>
            <a:ext cx="8520600" cy="3302700"/>
          </a:xfrm>
        </p:spPr>
        <p:txBody>
          <a:bodyPr wrap="square" anchor="t">
            <a:normAutofit/>
          </a:bodyPr>
          <a:lstStyle/>
          <a:p>
            <a:pPr marL="114300" indent="0">
              <a:lnSpc>
                <a:spcPct val="105000"/>
              </a:lnSpc>
              <a:buNone/>
            </a:pPr>
            <a:r>
              <a:rPr lang="en-US" sz="1700" b="1" dirty="0">
                <a:solidFill>
                  <a:schemeClr val="accent1"/>
                </a:solidFill>
              </a:rPr>
              <a:t>Group Support</a:t>
            </a:r>
          </a:p>
          <a:p>
            <a:pPr marL="114300" indent="0">
              <a:lnSpc>
                <a:spcPct val="105000"/>
              </a:lnSpc>
              <a:buNone/>
            </a:pPr>
            <a:r>
              <a:rPr lang="en-US" sz="1700" dirty="0"/>
              <a:t>Provide additional communications to parents and community and maintain the team’s social media accounts</a:t>
            </a:r>
          </a:p>
          <a:p>
            <a:pPr marL="114300" indent="0">
              <a:lnSpc>
                <a:spcPct val="105000"/>
              </a:lnSpc>
              <a:buNone/>
            </a:pPr>
            <a:endParaRPr lang="en-US" sz="1700" dirty="0"/>
          </a:p>
          <a:p>
            <a:pPr marL="118872" indent="0">
              <a:lnSpc>
                <a:spcPct val="105000"/>
              </a:lnSpc>
              <a:buNone/>
            </a:pPr>
            <a:r>
              <a:rPr lang="en-US" sz="1700" b="1" dirty="0">
                <a:solidFill>
                  <a:schemeClr val="accent1"/>
                </a:solidFill>
              </a:rPr>
              <a:t>Financials</a:t>
            </a:r>
          </a:p>
          <a:p>
            <a:pPr marL="118872" indent="0" rtl="0">
              <a:lnSpc>
                <a:spcPct val="105000"/>
              </a:lnSpc>
              <a:spcAft>
                <a:spcPts val="1200"/>
              </a:spcAft>
              <a:buNone/>
            </a:pPr>
            <a:r>
              <a:rPr lang="en-US" sz="1700" b="0" i="0" u="none" strike="noStrike" dirty="0">
                <a:effectLst/>
              </a:rPr>
              <a:t>Raise funds for items that the athletic department does not provide.</a:t>
            </a:r>
            <a:endParaRPr lang="en-US" sz="1700" b="0" dirty="0">
              <a:effectLst/>
            </a:endParaRPr>
          </a:p>
          <a:p>
            <a:pPr marL="114300" indent="0" rtl="0">
              <a:lnSpc>
                <a:spcPct val="105000"/>
              </a:lnSpc>
              <a:spcBef>
                <a:spcPts val="0"/>
              </a:spcBef>
              <a:spcAft>
                <a:spcPts val="1200"/>
              </a:spcAft>
              <a:buNone/>
            </a:pPr>
            <a:r>
              <a:rPr lang="en-US" sz="1700" b="0" i="0" u="none" strike="noStrike" dirty="0">
                <a:effectLst/>
              </a:rPr>
              <a:t>Examples: Banquets, Scholarships, Bus Upgrades, Practice Jerseys, Trophies, Gifts, Apparel</a:t>
            </a:r>
            <a:br>
              <a:rPr lang="en-US" sz="1700" dirty="0"/>
            </a:br>
            <a:endParaRPr lang="en-US" sz="17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8"/>
          <p:cNvSpPr txBox="1">
            <a:spLocks noGrp="1"/>
          </p:cNvSpPr>
          <p:nvPr>
            <p:ph type="title"/>
          </p:nvPr>
        </p:nvSpPr>
        <p:spPr>
          <a:xfrm>
            <a:off x="311700" y="445025"/>
            <a:ext cx="8520600" cy="707400"/>
          </a:xfrm>
        </p:spPr>
        <p:txBody>
          <a:bodyPr spcFirstLastPara="1" wrap="square" lIns="91425" tIns="91425" rIns="91425" bIns="91425" anchor="t" anchorCtr="0">
            <a:normAutofit/>
          </a:bodyPr>
          <a:lstStyle/>
          <a:p>
            <a:pPr marL="0" lvl="0" indent="0" rtl="0">
              <a:lnSpc>
                <a:spcPct val="90000"/>
              </a:lnSpc>
              <a:spcBef>
                <a:spcPts val="0"/>
              </a:spcBef>
              <a:spcAft>
                <a:spcPts val="0"/>
              </a:spcAft>
              <a:buNone/>
            </a:pPr>
            <a:r>
              <a:rPr lang="en-US"/>
              <a:t>Fundraising Guidelines</a:t>
            </a:r>
          </a:p>
        </p:txBody>
      </p:sp>
      <p:sp>
        <p:nvSpPr>
          <p:cNvPr id="98" name="Google Shape;98;p18"/>
          <p:cNvSpPr txBox="1">
            <a:spLocks noGrp="1"/>
          </p:cNvSpPr>
          <p:nvPr>
            <p:ph type="body" idx="1"/>
          </p:nvPr>
        </p:nvSpPr>
        <p:spPr>
          <a:xfrm>
            <a:off x="311700" y="1266325"/>
            <a:ext cx="8520600" cy="3302700"/>
          </a:xfrm>
        </p:spPr>
        <p:txBody>
          <a:bodyPr spcFirstLastPara="1" wrap="square" lIns="91425" tIns="91425" rIns="91425" bIns="91425" anchor="t" anchorCtr="0">
            <a:normAutofit lnSpcReduction="10000"/>
          </a:bodyPr>
          <a:lstStyle/>
          <a:p>
            <a:pPr marL="0" lvl="0" indent="0" algn="ctr" rtl="0">
              <a:lnSpc>
                <a:spcPct val="105000"/>
              </a:lnSpc>
              <a:spcBef>
                <a:spcPts val="0"/>
              </a:spcBef>
              <a:spcAft>
                <a:spcPts val="0"/>
              </a:spcAft>
              <a:buClr>
                <a:schemeClr val="accent3"/>
              </a:buClr>
              <a:buSzPts val="1100"/>
              <a:buFont typeface="Arial"/>
              <a:buNone/>
            </a:pPr>
            <a:r>
              <a:rPr lang="en-US" sz="1400" dirty="0"/>
              <a:t>Fundraising activities may begin as follows: </a:t>
            </a:r>
          </a:p>
          <a:p>
            <a:pPr marL="0" lvl="0" indent="0" algn="ctr" rtl="0">
              <a:lnSpc>
                <a:spcPct val="105000"/>
              </a:lnSpc>
              <a:spcBef>
                <a:spcPts val="800"/>
              </a:spcBef>
              <a:spcAft>
                <a:spcPts val="0"/>
              </a:spcAft>
              <a:buClr>
                <a:schemeClr val="accent3"/>
              </a:buClr>
              <a:buSzPts val="1100"/>
              <a:buFont typeface="Arial"/>
              <a:buNone/>
            </a:pPr>
            <a:r>
              <a:rPr lang="en-US" sz="1400" dirty="0"/>
              <a:t>Fall: July 1		Winter: November 1		Spring: March 1 </a:t>
            </a:r>
          </a:p>
          <a:p>
            <a:pPr marL="0" lvl="0" indent="0" rtl="0">
              <a:lnSpc>
                <a:spcPct val="105000"/>
              </a:lnSpc>
              <a:spcBef>
                <a:spcPts val="800"/>
              </a:spcBef>
              <a:spcAft>
                <a:spcPts val="0"/>
              </a:spcAft>
              <a:buNone/>
            </a:pPr>
            <a:r>
              <a:rPr lang="en-US" sz="1400" dirty="0"/>
              <a:t>The Athletic Fundraising Activity Request Form must be completed and signed by the coach. Once completed, the form is submitted to the Athletic Director for final approval. Fundraising may not begin until the form has been fully completed and sent back to the originator. </a:t>
            </a:r>
          </a:p>
          <a:p>
            <a:pPr marL="0" lvl="0" indent="0" rtl="0">
              <a:lnSpc>
                <a:spcPct val="105000"/>
              </a:lnSpc>
              <a:spcBef>
                <a:spcPts val="1200"/>
              </a:spcBef>
              <a:spcAft>
                <a:spcPts val="0"/>
              </a:spcAft>
              <a:buClr>
                <a:schemeClr val="accent3"/>
              </a:buClr>
              <a:buSzPts val="1100"/>
              <a:buFont typeface="Arial"/>
              <a:buNone/>
            </a:pPr>
            <a:r>
              <a:rPr lang="en-US" sz="1400" dirty="0"/>
              <a:t>Fundraising may continue through to the end of the season unless otherwise approved by the Athletic Director. Please note that the preseason window is optional and whenever possible to avoid overlap with other sport/Booster Club fundraising activities. </a:t>
            </a:r>
          </a:p>
          <a:p>
            <a:pPr marL="457200" lvl="0" indent="0" rtl="0">
              <a:lnSpc>
                <a:spcPct val="105000"/>
              </a:lnSpc>
              <a:spcBef>
                <a:spcPts val="800"/>
              </a:spcBef>
              <a:spcAft>
                <a:spcPts val="0"/>
              </a:spcAft>
              <a:buClr>
                <a:schemeClr val="accent3"/>
              </a:buClr>
              <a:buSzPts val="1100"/>
              <a:buFont typeface="Arial"/>
              <a:buNone/>
            </a:pPr>
            <a:r>
              <a:rPr lang="en-US" sz="1400" dirty="0"/>
              <a:t>1. The summer months provide an additional free window for certain fundraising activities (</a:t>
            </a:r>
            <a:r>
              <a:rPr lang="en-US" sz="1400" dirty="0" err="1"/>
              <a:t>i.e</a:t>
            </a:r>
            <a:r>
              <a:rPr lang="en-US" sz="1400" dirty="0"/>
              <a:t> summer camps, summer clinics, etc.). The Athletic Director should approve advance scheduling of these summer activities. </a:t>
            </a:r>
          </a:p>
          <a:p>
            <a:pPr marL="0" lvl="0" indent="457200" rtl="0">
              <a:lnSpc>
                <a:spcPct val="105000"/>
              </a:lnSpc>
              <a:spcBef>
                <a:spcPts val="800"/>
              </a:spcBef>
              <a:spcAft>
                <a:spcPts val="800"/>
              </a:spcAft>
              <a:buClr>
                <a:schemeClr val="accent3"/>
              </a:buClr>
              <a:buSzPts val="1100"/>
              <a:buFont typeface="Arial"/>
              <a:buNone/>
            </a:pPr>
            <a:r>
              <a:rPr lang="en-US" sz="1400" dirty="0"/>
              <a:t>2. In season fundraising may also cover entry fees for summer program activities.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818A8-E2DD-78C0-5A33-6D7C85BE36CD}"/>
              </a:ext>
            </a:extLst>
          </p:cNvPr>
          <p:cNvSpPr>
            <a:spLocks noGrp="1"/>
          </p:cNvSpPr>
          <p:nvPr>
            <p:ph type="title"/>
          </p:nvPr>
        </p:nvSpPr>
        <p:spPr/>
        <p:txBody>
          <a:bodyPr>
            <a:normAutofit fontScale="90000"/>
          </a:bodyPr>
          <a:lstStyle/>
          <a:p>
            <a:r>
              <a:rPr lang="en-US" dirty="0"/>
              <a:t>Timberlane Fundraising Form</a:t>
            </a:r>
          </a:p>
        </p:txBody>
      </p:sp>
      <p:pic>
        <p:nvPicPr>
          <p:cNvPr id="5" name="Picture 4">
            <a:hlinkClick r:id="rId2"/>
            <a:extLst>
              <a:ext uri="{FF2B5EF4-FFF2-40B4-BE49-F238E27FC236}">
                <a16:creationId xmlns:a16="http://schemas.microsoft.com/office/drawing/2014/main" id="{A441F305-0CE4-0281-25B3-51555B5989B2}"/>
              </a:ext>
            </a:extLst>
          </p:cNvPr>
          <p:cNvPicPr>
            <a:picLocks noChangeAspect="1"/>
          </p:cNvPicPr>
          <p:nvPr/>
        </p:nvPicPr>
        <p:blipFill>
          <a:blip r:embed="rId3"/>
          <a:stretch>
            <a:fillRect/>
          </a:stretch>
        </p:blipFill>
        <p:spPr>
          <a:xfrm>
            <a:off x="1807055" y="1317812"/>
            <a:ext cx="2311979" cy="2985247"/>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7" name="Picture 6">
            <a:extLst>
              <a:ext uri="{FF2B5EF4-FFF2-40B4-BE49-F238E27FC236}">
                <a16:creationId xmlns:a16="http://schemas.microsoft.com/office/drawing/2014/main" id="{EDA3E0C8-1934-5A09-3A33-11E3B038C0D4}"/>
              </a:ext>
            </a:extLst>
          </p:cNvPr>
          <p:cNvPicPr>
            <a:picLocks noChangeAspect="1"/>
          </p:cNvPicPr>
          <p:nvPr/>
        </p:nvPicPr>
        <p:blipFill>
          <a:blip r:embed="rId4"/>
          <a:stretch>
            <a:fillRect/>
          </a:stretch>
        </p:blipFill>
        <p:spPr>
          <a:xfrm>
            <a:off x="4909679" y="1317812"/>
            <a:ext cx="2311979" cy="297979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extLst>
      <p:ext uri="{BB962C8B-B14F-4D97-AF65-F5344CB8AC3E}">
        <p14:creationId xmlns:p14="http://schemas.microsoft.com/office/powerpoint/2010/main" val="3862207964"/>
      </p:ext>
    </p:extLst>
  </p:cSld>
  <p:clrMapOvr>
    <a:masterClrMapping/>
  </p:clrMapOvr>
</p:sld>
</file>

<file path=ppt/theme/theme1.xml><?xml version="1.0" encoding="utf-8"?>
<a:theme xmlns:a="http://schemas.openxmlformats.org/drawingml/2006/main" name="Tropic">
  <a:themeElements>
    <a:clrScheme name="Tropic">
      <a:dk1>
        <a:srgbClr val="A1E8D9"/>
      </a:dk1>
      <a:lt1>
        <a:srgbClr val="FFFFFF"/>
      </a:lt1>
      <a:dk2>
        <a:srgbClr val="695D46"/>
      </a:dk2>
      <a:lt2>
        <a:srgbClr val="999999"/>
      </a:lt2>
      <a:accent1>
        <a:srgbClr val="980000"/>
      </a:accent1>
      <a:accent2>
        <a:srgbClr val="CE93D8"/>
      </a:accent2>
      <a:accent3>
        <a:srgbClr val="000000"/>
      </a:accent3>
      <a:accent4>
        <a:srgbClr val="FF9800"/>
      </a:accent4>
      <a:accent5>
        <a:srgbClr val="009668"/>
      </a:accent5>
      <a:accent6>
        <a:srgbClr val="EEFF41"/>
      </a:accent6>
      <a:hlink>
        <a:srgbClr val="009668"/>
      </a:hlink>
      <a:folHlink>
        <a:srgbClr val="0096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TotalTime>
  <Words>845</Words>
  <Application>Microsoft Macintosh PowerPoint</Application>
  <PresentationFormat>On-screen Show (16:9)</PresentationFormat>
  <Paragraphs>87</Paragraphs>
  <Slides>16</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Open Sans</vt:lpstr>
      <vt:lpstr>PT Sans Narrow</vt:lpstr>
      <vt:lpstr>Segoe UI</vt:lpstr>
      <vt:lpstr>Arial</vt:lpstr>
      <vt:lpstr>Tropic</vt:lpstr>
      <vt:lpstr>Booster Groups</vt:lpstr>
      <vt:lpstr>Question</vt:lpstr>
      <vt:lpstr>The Council for Timberlane Athletics</vt:lpstr>
      <vt:lpstr>The Council Philosophy</vt:lpstr>
      <vt:lpstr>Group Structure</vt:lpstr>
      <vt:lpstr>Question</vt:lpstr>
      <vt:lpstr>Booster Group Responsibilities</vt:lpstr>
      <vt:lpstr>Fundraising Guidelines</vt:lpstr>
      <vt:lpstr>Timberlane Fundraising Form</vt:lpstr>
      <vt:lpstr>Tax Responsibilities</vt:lpstr>
      <vt:lpstr>Question</vt:lpstr>
      <vt:lpstr>Scholarship Guidelines</vt:lpstr>
      <vt:lpstr>Scholarship Guidelines (cont.)</vt:lpstr>
      <vt:lpstr>Timberlane Booster Scholarship Form</vt:lpstr>
      <vt:lpstr>Question</vt:lpstr>
      <vt:lpstr>Final Thoughts…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Booster Groups</dc:title>
  <dc:creator>Soucy, Jessica</dc:creator>
  <cp:lastModifiedBy>Carol Dozibrin</cp:lastModifiedBy>
  <cp:revision>6</cp:revision>
  <dcterms:modified xsi:type="dcterms:W3CDTF">2024-07-31T18:48:25Z</dcterms:modified>
</cp:coreProperties>
</file>